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60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5-09T06:44:06.2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1496 5215 1112 0,'0'0'24'0,"0"0"6"0,0 0 1 0,3-3 0 0,8 0-31 0,-1 0 0 16,1-3 0-16,3 3 0 0,-3-7 20 0,10 10-1 15,4-9-1-15,6 9 0 0,-2-10-18 0,2 7 0 16,1-3 0-16,7-3 0 0,-4 9 0 0,0-10 0 0,8 10 0 0,6-6 0 16,-6 3 20-16,9 0 4 0,-6-1 1 0,7 1 0 15,4 0 12-15,-8 3 3 0,11 0 0 0,-7 3 0 16,14 0 0-16,-7 1 0 0,7-1 0 0,-4 0 0 15,8-3-12-15,-4 3-3 0,7 0 0 0,-3 3 0 16,6-2-1-16,4-4-1 0,-6 6 0 0,2-3 0 16,4 3-23-16,-7-3 9 0,4 4-9 0,0-4 0 15,-1 6 0-15,1-9 0 0,-4 6 0 0,0-2 0 32,0-1-41-32,-3 0-12 0,-1-3-3 0</inkml:trace>
  <inkml:trace contextRef="#ctx0" brushRef="#br0" timeOffset="537.193">1651 5466 874 0,'11'0'19'0,"-4"0"4"0,0-3 1 0,0 0 1 0,3 3-25 0,1 0 0 0,3-3 0 0,0 3 0 16,4 0 28-16,3-3 0 0,-3 3 0 0,-1-7 0 15,8 7 5-15,0 0 2 0,6 0 0 0,1-3 0 16,0-3 1-16,3 6 1 0,7-9 0 0,1 9 0 15,3-4-4-15,7-2-1 0,-8 6 0 0,15-3 0 16,-7-3 5-16,14 6 1 0,-3 0 0 0,10-3 0 16,-3 3-10-16,3 0-1 0,10 3-1 0,-6-3 0 15,7 0-8-15,3 0-2 0,-7 6 0 0,4-3 0 16,3-3-8-16,-4 10-8 0,1-1 9 0,3-9-9 0,-7 6 0 16,1-3 0-16,2-3 0 0,-10 10 0 0,4-4 0 0,-4 0 0 15,-3-3-13-15,3 4 4 16,-14-1-123-16,3-3-24 0</inkml:trace>
  <inkml:trace contextRef="#ctx0" brushRef="#br0" timeOffset="1033.002">1655 5780 1436 0,'0'0'32'0,"10"0"6"0,1 0 2 0,-1-3 0 0,11 3-32 0,1-4-8 16,9 4 0-16,-2 0 0 0,2-3 25 0,5 3 4 15,9-6 1-15,-2 3 0 0,6-3-18 0,4 3-3 16,0-4-1-16,7 4 0 0,-4 0 1 0,8 0 0 15,-1 0 0-15,8 0 0 0,0-1 3 0,-1 4 0 16,4-6 0-16,4 6 0 0,-1-3-1 0,-2 3 0 16,-1-3 0-16,7 3 0 0,-7 3-11 0,3 0 12 15,-10-3-12-15,0 3 12 0,1 0-12 0,-5 4 0 16,1-4 0-16,-8 6 0 0,0 1 0 0,-3-1 0 16,-10-3-12-16,-1 4 12 15,0-4-57-15,-10 0-4 0,0 4-1 0,-4-7-626 0</inkml:trace>
  <inkml:trace contextRef="#ctx0" brushRef="#br0" timeOffset="1401.551">1478 6172 1868 0,'11'-3'41'15,"6"-1"9"-15,5-5 2 0,2 0 0 0,1-4-42 0,7 1-10 0,6 2 0 0,-6 4 0 0,11-4 37 0,2-2 6 16,-2 2 1-16,6 7 0 0,1-6-44 0,-5 3 0 15,8 3 0-15,-3-4 0 16,3 4-12-16,0 0-5 0,-4-3-1 0,4-1 0 0,-7 4 5 0,7 0 1 16,3 0 0-16,-3 0 0 0,3 0 12 0,-6 3-12 15,-1-6 12-15,1 2-12 0,3 1 3 0,-1 3 1 16,-2-6 0-16,3 6 0 0,0 0-2 0,0 0 0 16,-1 3 0-16,-2 0 0 15,-1-3-53-15,-10 3-10 0,7 4-3 0,-4-4-659 0</inkml:trace>
  <inkml:trace contextRef="#ctx0" brushRef="#br0" timeOffset="1700.949">2223 6441 2188 0,'14'-9'48'0,"10"6"11"0,5-3 1 0,2-1 1 0,12 4-49 0,13 0-12 0,1 3 0 0,13 0 0 0,-3 3 0 0,11 0 0 15,6 0 0-15,-2 1 0 16,2 2-25-16,8-3-2 0,-7-3 0 0,3 6 0 15,0-3-145-15,-7 4-28 0,7-4-7 0</inkml:trace>
  <inkml:trace contextRef="#ctx0" brushRef="#br0" timeOffset="3464.646">3320 5294 975 0,'-7'-3'21'0,"-8"3"5"0,-2 0 1 0,-8 0 1 0,-3 0-28 0,0 0 0 0,3 3 0 0,-3-3 0 16,-4 6 0-16,7-6 0 0,4 3 0 0</inkml:trace>
  <inkml:trace contextRef="#ctx0" brushRef="#br0" timeOffset="3621.349">3616 5184 1011 0,'18'-6'28'0,"-8"6"8"0,1 6-36 0,-4-6 0 16,0 0 0-16,-7 0 0 0,0 0 63 0,0 0 5 16,-4 9 2-16,-3 1 0 0,-3-1-40 0,-11 1-8 15,-1 2-2-15,-2 4 0 0,-8 3-20 0,4-4-15 16,-11 4 3-16,0 0-554 16</inkml:trace>
  <inkml:trace contextRef="#ctx0" brushRef="#br0" timeOffset="3779.359">3581 5400 957 0,'0'0'20'0,"0"0"5"0,-7 10 1 0,-4-4 2 0,4-3-28 0,0 7 0 0,0-1 0 0,-4 0 0 15,-3 4 0-15,-3-4 0 0,-5 4 0 0</inkml:trace>
  <inkml:trace contextRef="#ctx0" brushRef="#br0" timeOffset="4140.27">3549 5617 547 0,'0'0'12'0,"-4"6"2"0,-6-3 1 0,-1 3 1 0,-6 1-16 0,3 2 0 0</inkml:trace>
  <inkml:trace contextRef="#ctx0" brushRef="#br0" timeOffset="4506.887">3552 5764 992 0,'-17'3'28'0,"10"0"7"0,-7 0-35 0,-4 1 0 0,0-1 0 0,-3 3 0 16,0 0 11-16,3 4-11 0,-3-1 10 0,-3 1-296 16,2-7-59-16</inkml:trace>
  <inkml:trace contextRef="#ctx0" brushRef="#br0" timeOffset="4680.107">3447 5846 752 0,'-7'0'16'0,"-4"3"4"0,4 0 1 0,-4 0 0 0,-3 3-21 0,4-3 0 0,-4 1 0 0,3-1 0 15,0-3-10-15</inkml:trace>
  <inkml:trace contextRef="#ctx0" brushRef="#br0" timeOffset="4844.943">3609 5736 1371 0,'-25'-16'30'0,"15"13"6"0,-8 0 2 0,7 0 1 0,-6 0-31 0,-8 0-8 16,0 3 0-16,1 0 0 0,-1 0 0 0,0 6 0 16,-10-3 0-16,7 0 0 15,0 3-47-15,3-3-4 0</inkml:trace>
  <inkml:trace contextRef="#ctx0" brushRef="#br0" timeOffset="5011.419">3549 5532 1220 0,'0'0'27'0,"-4"3"5"0,-3-3 2 0,-7 10 0 0,-3-1-34 0,3-3 0 0,-8 4 0 0,-2-1 0 31,-1 4-31-31,-3-1-13 0</inkml:trace>
  <inkml:trace contextRef="#ctx0" brushRef="#br0" timeOffset="5199.889">3634 5563 918 0,'0'0'20'0,"0"0"4"0,0 0 0 0,0 0 3 0,0 0-27 0,0 0 0 16,-4 7 0-16,-6 2 0 0,-5 0 15 0,1 4-3 15,-3 0 0-15,-1-1 0 16,0-2-40-16,-6 2-8 0,-5-6-1 0</inkml:trace>
  <inkml:trace contextRef="#ctx0" brushRef="#br0" timeOffset="5394.969">3598 5736 889 0,'0'0'19'0,"0"0"4"0,0 0 1 0,0 0 2 0,-7 6-26 0,0 0 0 0,-7 4 0 0,0-4 0 16,3 3 0-16,1 1 8 0,-11-7-8 0,-4 6 0 15,4 1 0-15,-4 6 8 0,4-7-8 0,3-6 0 16,-6 10 0-16,2-4 0 0,5-3-12 0,-1 1 12 31,1-4-37-31,9 3 0 0,-2-6 0 0,-1 0-201 0,4 0-40 0</inkml:trace>
  <inkml:trace contextRef="#ctx0" brushRef="#br0" timeOffset="5553.117">3524 5811 824 0,'-10'3'18'0,"-8"-3"4"0,4 10 1 0,-4-10 0 0,-3 9-23 0,0 4 0 15,0-1 0-15,-11-2 0 0,7-1 19 0,1 0-1 16,2 4 0-16,-2-4 0 0,-4 1-18 0,6-1-11 15,5-6 2-15</inkml:trace>
  <inkml:trace contextRef="#ctx0" brushRef="#br0" timeOffset="5737.29">3394 5993 1153 0,'0'0'32'0,"-14"3"8"0,7 3-32 0,0 1-8 0,-4-1 0 0,4 3 0 16,-4-2 10-16,1 2 0 0,-4-3 0 0,3 4 0 15,4 5-10-15,-4-5-11 0,4-1 3 0,0 1-495 16</inkml:trace>
  <inkml:trace contextRef="#ctx0" brushRef="#br0" timeOffset="5899.989">3485 6065 1184 0,'0'0'26'0,"-3"-3"6"16,-4-3 0-16,0 6 1 0,0 0-33 0,-4 6 0 0,1-3 0 0,-1 3 0 0,4 4 8 0,-7-7-8 16,-4 9 0-16,-3-2 0 15,7 6-28-15,-4-7-10 0,4 3-2 0</inkml:trace>
  <inkml:trace contextRef="#ctx0" brushRef="#br0" timeOffset="6089.326">3524 6106 918 0,'0'0'20'0,"11"-3"4"0,-1-4 0 0,1 4 3 0,3 0-27 15,0-3 0-15,-3 6 0 0,-1 0 0 0,-3 6 21 0,-3-3-1 0,-4-3 0 0,0 0 0 16,-4 7-32-16,-3 2-6 0,-3 0-2 0,-4-2 0 31,0-1-6-31,-4 3-2 0,4 1 0 0,-4-1 0 16,-6 4-1-16,2-4-1 0,-2 7 0 0,2-4-194 15,5-2-40-15</inkml:trace>
  <inkml:trace contextRef="#ctx0" brushRef="#br0" timeOffset="6284.193">3556 6313 918 0,'-11'3'20'0,"-3"3"4"0,-10-3 0 0,2 7 3 0,1 5-27 0,-3-5 0 0,2 2 0 0,1 1 0 0,-3 3 0 0,2-4 0 15,-13 7 0-15,14 0 0 0</inkml:trace>
  <inkml:trace contextRef="#ctx0" brushRef="#br0" timeOffset="6428.197">3605 6357 1371 0,'-28'-7'30'0,"14"1"6"0,0 6 2 0,0 10 1 0,-14-7-31 0,3 6-8 0,-3-3 0 0,-4 7-405 15,0-1-83-15</inkml:trace>
  <inkml:trace contextRef="#ctx0" brushRef="#br0" timeOffset="7202.706">1909 5197 910 0,'0'0'25'0,"-8"-4"7"0,1-2-32 0,-3 6 0 0,-1 0 0 16,1 0 0-16,3 0 21 0,-4 6-2 0,0-6-1 0,-3 0 0 15,-3 7-18-15,6-1 0 0,-7 0 0 0,4 1 0 32,-3-1-36-32,-1 0-10 0,4 0-2 0</inkml:trace>
  <inkml:trace contextRef="#ctx0" brushRef="#br0" timeOffset="7384.845">1919 5178 766 0,'0'0'16'0,"0"0"4"0,0 0 1 0,0 0 2 0,7 0-23 0,-7 0 0 0,4 9 0 0,-4-9 0 16,0 0 0-16,-4 6 8 0,-3 1-8 0,0-1 0 15,-4 0 0-15,1 1 0 0,-8 2 0 0,4-3-8 16,0-3-16-16,-4 4-2 0,1-1-1 16,3 3-284-16</inkml:trace>
  <inkml:trace contextRef="#ctx0" brushRef="#br0" timeOffset="7578.271">1912 5322 862 0,'-25'-9'24'0,"8"9"6"0,3 0-30 0,0-4 0 16,-4 4 0-16,-3-6 0 0,7 6 19 0,-8 0-3 0,1 6 0 0</inkml:trace>
  <inkml:trace contextRef="#ctx0" brushRef="#br0" timeOffset="7780.065">1707 5360 1051 0,'-7'-4'23'15,"-7"1"5"-15,7 0 0 0,-3 0 2 0,-1 3-30 0,0 0 0 0,4 0 0 0,-7 0-461 16</inkml:trace>
  <inkml:trace contextRef="#ctx0" brushRef="#br0" timeOffset="7944.942">1930 5369 1083 0,'0'0'24'0,"-7"3"4"0,-4 0 2 0,4 4 1 0,-4-1-31 0,-6 3 0 0,-1 4 0 0,1-4-315 16,-1 1-69-16</inkml:trace>
  <inkml:trace contextRef="#ctx0" brushRef="#br0" timeOffset="8150.372">1923 5573 1191 0,'0'0'26'0,"-7"0"6"0,-4 0 0 0,4 6 2 0,-4-3-34 0,-6 3 0 0,3-2 0 0,0 2-346 15,-1 0-76-15</inkml:trace>
  <inkml:trace contextRef="#ctx0" brushRef="#br0" timeOffset="8319.905">1947 5516 1112 0,'0'0'32'0,"-10"0"6"0,3 0-30 0,0 0-8 15,-4-3 0-15,0 6 0 0,-3 1 8 0,-3 2 1 0,-1 3 0 16,-3 1-495-16</inkml:trace>
  <inkml:trace contextRef="#ctx0" brushRef="#br0" timeOffset="8518.029">1870 5708 982 0,'-11'3'21'0,"1"-3"5"0,-5 3 1 0,1 3 1 0,-3 0-28 0,3 4 0 0,-8-4 0 0,1 4-431 15</inkml:trace>
  <inkml:trace contextRef="#ctx0" brushRef="#br0" timeOffset="8710.147">1785 5883 1342 0,'-14'0'29'0,"-7"0"7"0,0 0 0 0,-1 3 3 0,1 4-31 0,7-4-8 0,-3 3 0 0,-1 3-596 16</inkml:trace>
  <inkml:trace contextRef="#ctx0" brushRef="#br0" timeOffset="8885.878">1760 5792 1362 0,'-17'-6'38'0,"6"6"10"0,1 0-39 0,-5 6-9 0,1-3 0 0,0 4 0 16,4-4-14-16,-8 6-5 0,0 1-1 0</inkml:trace>
  <inkml:trace contextRef="#ctx0" brushRef="#br0" timeOffset="9067.966">1863 5905 1173 0,'-14'3'25'0,"3"0"6"0,0 1 1 0,1 2 2 0,-4 3-34 0,3-2 0 16,-3 2 0-16</inkml:trace>
  <inkml:trace contextRef="#ctx0" brushRef="#br0" timeOffset="9252.195">1799 6165 1306 0,'-14'-6'28'0,"7"6"7"0,0 0 1 0,0 3 1 0,-7 0-29 0,7 4-8 0,0 2 0 0,0-3-580 16</inkml:trace>
  <inkml:trace contextRef="#ctx0" brushRef="#br0" timeOffset="9431.225">1711 6291 1306 0,'-11'0'28'0,"4"3"7"0,-7 0 1 0,7 0 1 0,-3 4-29 0,-1-1-8 15,4-3 0-15,-4 6 0 0</inkml:trace>
  <inkml:trace contextRef="#ctx0" brushRef="#br0" timeOffset="9599.927">1732 6432 880 0,'-28'6'24'0,"14"-3"8"0,0-3-32 0</inkml:trace>
  <inkml:trace contextRef="#ctx0" brushRef="#br0" timeOffset="9791.043">1894 6423 1694 0,'-21'-4'48'0,"11"4"11"0,-8 0-47 0,4 0-12 15,-7 7 0-15,7-1 0 0,-11 3-15 0,-3 1-5 16,3-1 0-16,-3 1-1 0</inkml:trace>
  <inkml:trace contextRef="#ctx0" brushRef="#br0" timeOffset="18053.121">4636 8291 903 0,'0'0'20'0,"0"0"4"0,0 0 0 0,0 0 2 0,0 0-26 0,7-3 0 15,0-3 0-15,-4 6 0 0,-3 0 35 0,0 0 1 16,7 0 1-16,-7 0 0 0,0 0 4 0,0 0 1 16,0 0 0-16,0 0 0 0,0 0-17 0,0 0-3 15,0 0-1-15,0 0 0 0,0 0-5 0,0 0-2 16,0 0 0-16,0 0 0 0,0 0 8 0,-10 0 2 16,-4 0 0-16,3 0 0 0,0 0-2 0,4 0 0 15,-3 0 0-15,-1 6 0 0,1-6 6 0,-1 3 2 0,4-3 0 0,-4 3 0 16,4-3-4-16,-3 4-1 0,-1-1 0 0,-7 0 0 15,4 0-4-15,0 0-1 0,0 0 0 0,-4 0 0 16,4 1 1-16,0-1 0 0,-3 0 0 0,-5-3 0 16,5 3 0-16,-1-3 0 0,1 3 0 0,-5 0 0 15,8-3-6-15,-7 3-2 0,-4-3 0 0,4 0 0 16,-3 3-13-16,2-3 8 0,8 0-8 0,-14 0 0 16,3-3 0-16,1 3 0 0,-1-3 0 0,7 3 0 15,-3 0 28-15,-7 0-1 0,7 0 0 0,-7 0 0 16,6 0-12-16,-6 3-3 0,0-3 0 0,-4 0 0 15,4 0 0-15,0 0 0 0,-8 0 0 0,5 0 0 16,-1 0-4-16,4 0-8 0,-11 0 11 0,4 3-11 16,-1 1 12-16,-9-1-4 0,6 0 0 0,0 0-8 15,-7 0 0-15,4 0 0 0,-1 0 0 0,-10 4 0 16,8 2 0-16,2-3 0 0,-10-3 0 0,4-3 0 16,-4 10 0-16,0-4 0 0,7-3 0 0,-14 4 0 15,11-4 58-15,-8 3 5 0,5 0 1 0,-8 1 0 0,10-1-52 0,4 0-12 16,-7 3 0-16,8 1 0 0,-5-1 0 15,1-2 0-15,-1 2 0 0,-3 0 0 0,15 1 0 0,-5-1 0 16,1 1 0-16,0-1 0 0,3 4 0 0,0-7 0 16,4 0 0-16,7 0 0 0,-8 4 0 0,5-4 0 15,2 0 0-15,-2 1 0 0,-1-1 0 0,0 3 0 16,0-2 0-16,4-1 0 0,-4-3 0 0,8 3 0 16,-5-3 0-16,1-3 0 0,3 7 0 0,-3-4 0 15,0 3 0-15,0-3 0 0,7-3 0 0,-4 6 0 16,-3-2 0-16,3-4 0 0,0 0 0 0,4 6 0 0,-4-6 0 15,1 0 0-15,3 0 0 0,-1 3 0 16,5-3 0-16,3 0 0 0,0 0 0 0,-4 0 0 0,-3 0 0 0,7 0 0 16,-4 0 0-16,4 3 0 0,3-3 0 0,-3 3 0 15,4 0 0-15,-1 0 0 0,0-3 0 0,-3 4 0 16,7-1 0-16,7-3 0 0,0 0 0 0,-10 0 0 31,3 3-48-31,3 0-13 0,4-3-3 0,0 0 0 16,0 0-153-16,0 0-31 0,14 3-7 0,7 0-1 0</inkml:trace>
  <inkml:trace contextRef="#ctx0" brushRef="#br0" timeOffset="19205.125">4692 8407 836 0,'0'0'24'0,"0"0"4"0,0 0-28 0,0 0 0 15,0 0 0-15,-11 0 0 0,4-3 48 0,0 3 4 16,0-6 1-16,0 6 0 0,-3 6-18 0,-1-3-4 15,4-3-1-15,-4 0 0 0,4 7-9 0,-3-7-1 0,-1 0-1 16,1 3 0-16,-1 0 0 0,0 0 0 0,4-3 0 0,0 3 0 16,-3-3-10-16,-4 0-1 15,-1 3-8-15,5 0 12 0,-4 1-12 0,3-1 0 0,-3 0 0 0,0 0 0 16,3 0 24-16,1 0 3 0,-1-3 0 0,-3 6 0 16,-4-2-6-16,8-4-1 0,-4 3 0 0,0 0 0 15,-4 0 15-15,4 0 2 0,3 0 1 0,-3 0 0 16,-7 1-2-16,3-1 0 0,4 0 0 0,-3 0 0 15,-1 0-6-15,-3 3-2 0,7-3 0 0,-11-3 0 16,4 7-9-16,0-4-3 0,0 3 0 0,-1-3 0 16,1 7-16-16,-7-4 10 0,3-3-10 0,1 3 8 15,-5 4-8-15,8-4 0 0,-11-6 0 0,4 6 0 16,0 1 0-16,0-1 0 0,-4 0 0 0,-3 0 8 16,3-2-8-16,4 2 0 0,-7 0 0 0,3 0 0 15,-4 4 0-15,5-7 0 0,-5 6 0 0,1 1 0 16,3-1 0-16,1-3 0 0,-5-2 0 0,1-4 8 15,3 6 1-15,-6-3 0 0,2-3 0 0,1 3 0 16,-4 0 1-16,0 0 0 0,1-3 0 0,-1 3 0 0,-4 1-10 16,1-4 0-16,7 0 0 0,-11 0 0 0,4-4 0 0,3 1 0 15,-11 3 0-15,5 0 0 0,2 0 0 16,-6-3 0-16,7 3 0 0,-8 0 0 0,8 0 0 0,-1 0 0 16,-2 0 0-16,-1-3 0 0,3 0 0 0,-2 0 0 15,2-3 0-15,1 6 0 0,-7 0 0 0,6 0 0 16,4 0 0-16,-6 0 0 0,6 0 0 0,3 0 0 15,-6 0 0-15,0 0 0 0,6 0 0 0,-2 0 0 16,6 0 0-16,0 0 0 0,-3 0 0 0,0 0 0 16,3 0 0-16,4 0 0 0,-1 6 0 0,-2-3 0 0,6-3 0 15,0 0 0-15,8-3 53 0,-5 3 9 0,-2 0 2 0,3-6 0 16,3 6-52-16,0 0-12 0,4-10 0 0,-3 10 0 31,-5-3-48-31,5-3-13 0,3 3-3 0,-4-4 0 0,7 4 52 0,-3-3 12 0,7 3 0 0,-3 0 0 16,3 3 0-16,-4-3 0 0,4-1 0 0,3 1 0 15,4 3 0-15,0 0 0 0,0 0 0 0,0 0 0 16,0 0-54 0,0 0-8-16,0 0-2 0</inkml:trace>
  <inkml:trace contextRef="#ctx0" brushRef="#br0" timeOffset="20571.133">4561 8699 1216 0,'0'0'27'0,"0"0"5"0,0 0 2 0,-7-3 0 0,-3 0-34 0,6-1 0 0,-6 1 0 0,-1-3 0 15,-3 3 69-15,0 3 7 0,0 0 2 0,0-3 0 16,-4 3-46-16,4 0-8 0,0 3-3 0,-4 0 0 0,-7 0-12 0,4 3-9 15,-3-2 12-15,-5-1-12 16,12 3 0-16,-11-3 0 0,-1 3 0 0,1-2 0 0,0-1 8 0,0 0-8 16,-11 0 0-16,4 0 0 0,6 0 0 15,-6 0 0-15,0 4 0 0,-4-1 0 0,7-3 9 0,-7 3-9 16,4-6 0-16,0 10 9 0,-4-10 11 0,4 6 1 16,-1-3 1-16,5 3 0 0,-5-6-2 0,1 4 0 15,3-4 0-15,-10 6 0 0,10 3 0 0,-3-6 0 16,3 1 0-16,-6-1 0 0,2 0-20 0,1 0 8 15,-7 0-8-15,-1 0 0 0,4 0 0 0,-3 0 8 16,0 4-8-16,3-4 0 16,-7-3-23-16,4 6-9 0,3-3-1 0,-3 0-1 0,-1 1 78 0,5-4 16 15,-8 0 4-15,0 3 0 0,3 0-52 0,-2 0-12 16,2-3 0-16,8 0 0 0,7 3 0 0,-7 0 0 0,-1-3 0 16,4 0 0-16,-3 0-14 0,0 0-6 0,0 0 0 0,-4-3-1 15,-3 3 21-15,3-3 0 0,7 3 8 0,-10-3-8 16,6 3 18-16,5-3-2 0,-1 3 0 0,0 0 0 15,4 0-16-15,7 0 0 0,-8-3 0 0,1 3 0 16,4 3 9-16,-1-3-1 0,4-3-8 0,0 3 12 16,-1 0-12-16,-6 3 0 0,7-3 0 0,-4 3 0 15,8 0 0-15,-1 0-8 0,-10 0 8 0,7 0-13 16,-4-3 13-16,4 7 0 0,3-4 0 0,-3-3 0 16,-4 6 0-16,4-3 0 0,3 3 0 0,-3-2 0 15,4 2 0-15,3-3 0 0,-4 3 0 0,-3-3 0 16,7 7 0-16,-4-10 0 0,0 9 0 0,8-3 0 15,-8 1 0-15,4-4 0 0,0 0 0 0,-7 0 0 16,10-3 0-16,1 6 0 0,-1-2 0 0,0-1 0 16,1 0 0-16,-1-3 0 0,4 3 0 0,0 3 0 15,7-6 0-15,0 0 0 0,0 0 0 0,0 0 0 0,-7 0 0 16,7 0 0-16,0 0 0 0,0 0 0 0,0 0 0 0,0 0 0 16,0 0 0-16,0 0 0 0,0 0 0 0,0 0 0 15,0 0 0-15,0 0 0 16,0 0-54-16,0 0-8 0,4-3-2 0,-4 3 0 15,0 0 0-15,7-3 0 0,0 0 0 0,3 3-640 0</inkml:trace>
  <inkml:trace contextRef="#ctx0" brushRef="#br0" timeOffset="21774.382">4572 8881 869 0,'7'-13'24'0,"-7"13"7"0,0 0-31 0,4 0 0 0,3-6 0 0,0 3 0 15,-4-3 65-15,4 2 7 0,0-2 2 0,-7 6 0 16,0 0-38-16,0 0-7 0,4-3-1 0,-4 3-1 16,0 0-27-16,0 0 8 0,3-3-8 0,-3 3 0 15,0 0 0-15,0 0 0 0,4-3 0 0,-1 0 0 16,-3 3 0-16,4-4 0 0,-4 4 0 0,0 0 0 15,0 0 0-15,0 0 0 0,0-3 0 0,0 3 0 16,0 0 12-16,-4-6 4 0,4 3 1 0,-3 0 0 0,-1 0 39 0,-3-4 7 16,4 4 1-16,-4 3 1 0,0-6-11 0,0 6-2 15,0-3-1-15,0-3 0 0,-1 6-14 0,1-4-2 16,-3 4-1-16,3-6 0 0,-4 3-15 0,4-3-3 16,-3 6-1-16,-5-3 0 0,5 3-15 0,-4 0 8 15,3-7-8-15,-3 7 0 0,0 0 8 0,0-3-8 16,3 3 0-16,-3-3 0 0,-11 3 8 0,8-3-8 15,-4 3 0-15,-1-3 0 0,1 3 12 0,0-3-4 16,-4 0-8-16,1 3 12 0,-4-7 4 0,3 4 0 16,4-3 0-16,-8 3 0 0,-2 0 4 0,-1 3 0 15,4-4 1-15,-8 1 0 0,5 0 16 0,-5 3 3 16,8-3 1-16,-7 3 0 0,7-3-41 0,-4 0-19 0,4 0 2 16,-8 3 0-16,1-4 17 0,3 1 0 0,-6 0 8 15,-1 0-8-15,4 0 8 0,3 0-8 0,-7 3 0 0,4 0 0 16,3-6 8-16,4 6-8 0,-4 0 0 0,0-4 0 15,0 4 0-15,4-6 0 0,-3 6 0 0,2 0 0 16,1-9 0-16,3 6 8 0,-6-4-8 0,2 7 0 16,1-9 0-16,0 9 0 0,0 0 0 0,-8-3 0 15,8 0 0-15,0 0 0 0,0 3 0 0,-4 3 0 16,4-3 0-16,0 0 0 0,3 0 0 0,-7-3 0 16,7-1 0-16,-3 4 0 0,4 4 0 0,-8-4 0 15,4 0 0-15,-1 0 0 0,1 3 0 0,3-3 0 16,-6 3 0-16,2-3 0 0,1 3 0 0,4-3 0 15,-5 0 0-15,1 0 0 0,-4 6 0 0,8-6 0 16,-8-6 0-16,0 6 0 0,0 6 0 0,1-6 0 16,6 0 0-16,-7 3 0 0,8-3 0 0,-8 0 0 15,7 0 0-15,-3 7 0 0,-4-7 0 0,7 0 0 16,1 3 0-16,3-3 0 0,-1 0 0 0,-2 0 0 0,-1 0 0 16,4 6 0-16,0-6 0 0,-1 3 0 0,-2-3 0 0,6 10 0 15,-3-10 0-15,0 0 0 0,7 0 0 0,-4 0 0 16,4 0 0-16,-4 0 0 0,4 6 0 0,0-6 12 15,0 3-3-15,0-3-1 0,0 0-8 0,7 0 0 16,-7 0 0-16,3 0 0 0,4 0 0 0,-4 3 0 16,-3 0 0-16,7 0 0 0,0 0 0 0,0 1 0 15,0-4 0-15,0 3 0 16,7-3-49-16,-7 3-12 0,0 0-3 0,0 0 0 0,0 3 52 0,7-6 12 16,0 4 0-16,-4-1 0 15,1 3-156-15,-1 0-29 0,4-6-6 0,0 10-1 0</inkml:trace>
  <inkml:trace contextRef="#ctx0" brushRef="#br0" timeOffset="23455.001">1157 9088 1036 0,'0'-7'23'0,"0"7"5"0,0 0 0 0,0 0 1 0,4-3-29 0,-1 0 0 15,4 0 0-15,0-6 0 0,-3-1 57 0,10 1 6 0,-3 9 1 0,-1-10 0 16,4 10 0-16,0-3 0 0,7-3 0 0,-6 3 0 15,2-3-52-15,-3 6-12 0,8-4 0 0,-5 1 0 16,4 3 0-16,4-3 0 0,-4 0 0 0,4 0 0 16,0 3 54-16,3 0 8 0,7 0 2 0,-7 0 0 15,4 0-64-15,3 0-16 0,4-3-2 0,-4 0 0 16,8 0 18-16,3-1 14 0,-4 1-2 0,4 3-1 16,3-6-3-16,-6 6-8 0,9-3 12 0,-9 0-4 15,6-4-8-15,1 4 0 0,-5 3 0 0,8 0 0 16,-7 0 33-16,4-3 5 0,6 0 1 0,-7 0 0 15,8 3-11-15,-11 0-3 0,7-3 0 0,3 3 0 16,-14 0-25-16,8 0-14 0,-4 0 2 0,3 0 0 16,0 3 12-16,-6-3 0 0,-1 3 0 0,7-3 0 15,-6 3 0-15,-1 0 0 0,0-3 0 0,-3 3 0 16,0 1 0-16,0-1 0 0,-4 0 0 0,4 0 0 16,3 0 0-16,-6 0 0 0,2-3 0 0,5 3 0 15,-12 1 14-15,8-4-4 0,-3 3-1 0,6 0 0 0,-10-3-9 16,3 0 0-16,7 0 0 0,-10 3 0 0,7 0 0 15,-4 0 0-15,0-3 0 0,1 3 0 0,-5-3 0 0,5 0 0 16,-8 3 0-16,4 1 0 0,-1-4 0 0,1 6 0 16,-7-3 0-16,0-3 0 0,3 9 0 0,0-9 0 15,4 0 0-15,-8 0 0 0,5 0 0 0,-1 10 0 16,0-10 0-16,0 6 0 0,-10-6 28 0,7 3 3 16,-4-3 1-16,4 0 0 0,-1 0-24 0,-6 0-8 15,-1 0 0-15,5 0 0 16,-5 6 0-16,-3-6 0 0,1-6 0 0,2 6 0 15,-6 0-21-15,-1 0-11 0,1 0-1 0,-4-3-1 0,4-3 78 0,-4 6 16 16,0 0 4-16,0-3 0 0,0-4-52 0,-7 7-12 16,0 0 0-16,7 7 0 0,0-14 0 0,-7 7-13 0,7 0 2 0,0 0 1 15,4 0 10-15,-4 0 0 0,3 0 0 0,-6 0 0 16,3 0 0-16,0 0 0 0,3 7 0 0,5-4 0 16,-5-3 0-16,1 0 14 0,-1 0-3 0,1 0-1 15,3 0-10-15,4 6-14 0,-4-6 3 0,-7 0 1 16,0 3 10-16,0-3 0 0,3 0 0 0,-2 0 0 15,-1 0 0-15,-7 0 14 0,0 0-3 0,0 0-1 16,0 0-162 0,0 0-32-16,0 0-6 0,0 0-590 0</inkml:trace>
  <inkml:trace contextRef="#ctx0" brushRef="#br0" timeOffset="24454.735">4957 9113 1317 0,'0'0'37'0,"0"0"9"0,0 0-37 0,0 0-9 0,0 0 0 0,0 0 0 16,0 0 58-16,0 0 10 0,0 0 1 0,0 0 1 15,0 0-45-15,0 0-9 0,0 0-1 0,0 0-1 16,0 0-28-16,0 0-6 0,0 0 0 0,0 0-1 16,0 0 32-16,0 0 6 0,0 9 2 0,0-3 0 15,0-6-19-15,0 0 0 0,-4 7 0 0,0-1 0 16,4-6-12-16,0 0-5 0,0 0-2 0,-10 6 0 15,3-3 19-15,0 7 0 0,0-4 0 0,0-3 0 16,0 3 30-16,0-2 10 0,-4 2 1 0,4-3 1 16,0 3-16-16,0 1-3 0,-4-4-1 0,4 3 0 15,-3 0-22-15,-1 1 0 0,0-7 0 0,-3 6 0 16,4-3 0-16,-1 0 0 0,-6 0 0 0,2 0 0 16,1 0 32-16,0-3 1 0,-3 0 1 0,-1 0 0 15,0 0-23-15,4 4-11 0,-7-4 10 0,0 0-10 16,0 0 11-16,-8-4-11 0,8 4 12 0,-10 0-12 0,6-3 22 0,-3 0-2 15,-1 0-1-15,5 0 0 0,-8 3-19 0,0-3 0 16,4 3 0-16,0-6 0 0,-8 2 0 0,5-2 0 16,-5 3 0-16,8-3 0 0,-4-1 0 0,1-2 0 15,-5 6 0-15,5-3 0 0,-8 2 0 0,0-2 0 16,4 3 0-16,-8-3 0 0,5 3 0 0,2-4 0 16,-9-2 0-16,2 9 0 0,4-3 26 0,-6 3 2 15,2-3 0-15,4 0 0 0,1 3-19 0,2-7-9 16,-3 7 10-16,1-3-10 15,-5 0-20-15,1 0-11 0,10 0-1 0,-10 3-1 0,3 0 77 0,0 0 16 16,-3-3 4-16,-4 0 0 16,7-4-103-16,-3 7-20 0,0-6-4 0,6 3-1 0,-6 3 87 0,3 0 17 0,4 0 3 15,-11 0 1-15,4 0-20 0,3 3-3 0,-3 0-1 0,3-3 0 16,7 3-20-16,-3-3-16 0,-4 0 2 0,4 0 1 16,10 0 13-16,-10 0 0 0,10 3 0 0,-7 1 0 15,8 2 0-15,-5-3 12 0,-2 0-4 0,2 0-8 16,-2-3 11-16,6 0-11 0,-7 3 10 0,4 4-10 15,-4-4 0-15,8 0 0 0,-5-3 0 0,1 3 0 16,3 3 0-16,1-3 0 0,3-3 0 0,-4 7 0 16,-3-4 0-16,3 3 0 0,0-3 0 0,4 3 0 15,-4-2 0-15,-3-4 0 0,3 6 0 0,1-6 0 16,10 0 0-16,-4 3 0 0,-7 3 0 0,4-3 0 16,4-3 0-16,-5 0 0 0,5 4 0 0,-4-4 0 15,3 0 0-15,-3 3 0 0,3-3 0 0,-3 0 0 16,0-3 0-16,3 3 0 0,0 0 0 0,-6 0 0 15,6-4 0-15,1 1 0 0,-5 3 0 0,8 0 0 0,-3 0 0 16,-1 0 0-16,0-6 0 0,4 6 0 0,0-3 0 0,4-3 0 16,-5 6 0-16,5 0 0 0,3 0 57 0,0-4 6 15,0-2 1-15,3 6 0 0,-3 0-52 0,0-3-12 16,0 3 0-16,7 0 0 0,0 0 0 0,0 0 0 16,0 0 0-16,0 0 0 0,0 0 0 0,0 0 0 15,0 0 0-15,0 0 0 0,0 0 0 0,0 0 0 16,0 0 0-16,0 0 0 15,0 0-48-15,0 0-13 0,3 9-3 0,-3-9 0 16,0 0 0-16,-3 10 0 0,3-1 0 0</inkml:trace>
  <inkml:trace contextRef="#ctx0" brushRef="#br0" timeOffset="25032.948">1302 9244 1314 0,'0'0'37'0,"-7"-3"8"0,0-3-36 16,0 3-9-16,-4 0 0 0,4 0 0 0,0 6 53 0,-7-3 9 0,0-6 2 0,3 6 0 15,-3 3-52-15,0 0-12 0,7-3 0 0,-11 3 0 16,1 0 0-16,-1 0 0 0,-3-6 0 0,0 3 0 15,-4 0 54-15,7 3 8 0,1 0 2 0,-5 0 0 16,1-3-52-16,4 4-12 0,-1-4 0 0,0 3 0 16,8 0 0-16,-4 0 0 0,0-6 0 0,3 0 0 15,-3 3 0-15,3-3 0 0,4-4 0 0,0 4 0 16,4-3 0-16,3 6 0 0,0 0 0 0,0 0 0 16,0 0 0-16,0 0 0 0,0 0 0 0,0 0 0 15,0 0 0-15,7 0 0 0,0-3 0 0,0 3 0 16</inkml:trace>
  <inkml:trace contextRef="#ctx0" brushRef="#br0" timeOffset="27858.255">4463 9398 1267 0,'-14'-9'28'0,"6"6"5"0,-2-4 2 0,3 4 1 0,0-3-36 0,-4 0 0 0,-3-1 0 0,0 4 0 16,3 0 49-16,-3 0 3 0,4 0 1 0,-4 3 0 15,-1-3-33-15,1 3-8 0,4-3 0 0,-4-1-1 16,-4 1-11-16,4 3 0 0,-4-3 0 0,4 0 0 16,-3 3 0-16,2 0 0 0,1-3 0 0,-3-7 0 0,-8 10 0 0,4 0 10 15,0-3-10-15,-8-3 10 16,8 6 13-16,4-3 2 0,-12-3 1 0,8 3 0 0,-7 3 3 0,10-7 1 16,-6 7 0-16,-5 0 0 0,1 0 0 0,-4 0 0 15,4 0 0-15,-7 0 0 0,3-3-7 0,0-3-2 16,4 6 0-16,-11 0 0 0,11 0-4 0,-7 6-1 15,3-12 0-15,-10 6 0 0,7 0 8 0,3 0 0 16,-10-3 1-16,3 3 0 0,3-3 11 0,-6-1 3 16,3 4 0-16,-3 0 0 0,-4 4-31 0,7-4-8 15,0 0 0-15,-6 0 0 16,6 0-20-16,4-4-6 0,3 4-1 0,-11 0 0 0,1 0 27 0,3 0 0 16,-7-3 0-16,1 3 0 0,9 0 0 0,-10 0 8 0,8 0-8 15,2-3 0-15,-6 3 8 0,0 0-8 0,6-3 8 16,-6 9-8-16,7-3 0 0,3 1 0 0,-3-8 0 0,-8 1 8 15,5 6-8-15,2 1 8 0,-2-8-8 0,-1 4 8 16,7 0-8-16,-3 4 0 16,-1-4 0-16,5 3 0 0,-1-3 0 0,-3 3 0 0,-1-3 0 0,5 0 0 15,-5 0 0-15,1 0 0 16,7-3 0-16,0 3 0 0,3 0 14 0,-3 0-2 0,7 0 0 0,-4-3 0 16,4 3-12-16,0 3 0 0,-1-3 0 0,1 3 0 15,0-3 0-15,3 0 0 16,1 0 0-16,-1 0 0 0,0 0 0 0,1 0 0 0,3 6 0 0,0-6 0 15,0 0 0-15,-1 3 0 0,1-3 0 0,7 7 0 16,-3-4 0-16,-1-3 0 0,0 0 0 0,1 0 0 16,-4 6 0-16,3-3 0 0,4 3 0 0,0-3 0 15,0-3 0-15,0 7 0 0,0-4 0 0,-4 0 0 16,8 3 0-16,-4-3 0 0,-4 1 0 0,4 2 0 0,0 0 0 16,0-3 0-16,0 0 0 0,-7 4 0 0,3-4 0 15,1 0 0-15,-1 0 0 0,1 0 0 16,-1 0 0-16,0 0 0 0,4-3 0 0,-3 4 0 0,-1-4 0 0,4 3 0 15,-4-3 0-15,11 0 0 0,-7 0 0 0,-7 3 0 16,14-3 0-16,0 0 0 0,-7 0 0 0,7 0 0 16,0 0 0-16,0 0 0 0,0 0 0 0,0 0 0 15,0 0 0-15,0 0 0 0,0 0 0 0,0 0 0 16,0 0 0-16,0 0 0 0,0 0 0 0,4-3 0 16,-1-4 0-16,1 4 0 0,6 3 0 0,-3 0 0 15,4 0 0-15,-4 3 0 0,4-3 0 0,3 0 0 16,-4 0 0-16,5 0 0 0,-1 0 0 0,-4 4 0 0,4-4 0 15,4 3 0-15,-4-3 0 0,4 3 0 0,-4 0 0 0,7 0 0 16,0 0 0-16,0 4 0 0,4-4 0 0,-4-3 0 16,0 6 0-16,8-3 0 0,-5 3 0 0,8-3 0 15,0-3 0-15,-4 0 0 0,4 7 0 0,7-4 0 16,-8-3 20-16,8 6 0 0,0-3 1 0,0 0 0 16,-4 4-13-16,0-4-8 0,4 0 8 0,0 0-8 15,0 0-16-15,3 0-7 0,0 4-1 0,1-4-1 16,-1-6 25-16,-7 3 0 0,8 0 0 0,2 3 0 15,-9 3 17-15,3-3 9 0,3 3 2 0,-3-2 0 16,0-4-28-16,6 0 8 0,-6 0-8 0,7 0 0 16,0 3 0-16,-7-3 0 0,7 0 8 0,3 3-8 15,-10-3 0-15,3 0 12 0,7 0-12 0,-6 0 12 0,3 0-12 16,0 0 0-16,-1 3 0 0,5-3 0 16,-8 0 0-16,4 3 0 0,3 0 0 0,-6 0 0 0,-4 1 21 15,6-1 6-15,-6-3 1 0,4 0 0 0,-1 0-28 0,-7 6 0 16,7-3 0-16,4-3 0 0,-10 0 0 0,6 0 0 15,0 0 0-15,-6 0 0 0,2 0 0 0,1-3 0 16,-4 3 0-16,1-6 0 0,-5-1 0 0,5-2 0 16,-8 6 0-16,4 0 0 0,-1 3-15 0,1-3-8 15,-7-1-1-15,3-2-1 16,-3 6 25-16,0-3 0 0,-1 3 0 0,-3-3 0 0,1 0 0 0,2 0 0 16,-6 0 0-16,0-1 0 0,6 1 0 0,-10 0 0 0,0 0 0 0,1 3 0 15,2 0 0-15,-6 0 0 0,3-3 0 0,-4 3 0 16,1-3 0-16,3 3 0 0,0 0 0 0,-7 0 0 15,4 3 15-15,-4-3 8 0,4 0 1 0,-4 3 1 32,3-3-41-32,1 0-8 0,-1 0-1 0,1 0-1 0,7 0 26 0,-4 3 0 0,0 0 0 0,-4-3 0 15,4-3 0-15,4 3 0 0,-4 6 0 0,0-2 0 16,0-4 0-16,4 0 0 0,-4 6 0 0,-7 0 0 16,7-9 0-16,0 3 0 0,1-3 0 0,-8 3 0 15,0 0 0-15,3-3 0 0,1 0 0 0,-1 3 0 16,-2-4 0-16,2 4 0 0,1 0 0 0,-8 0 0 15,1 0 0-15,-1-3 0 0,8 0 10 0,-4 3-10 16,0-3 8-16,-4 3-8 0,8 0 0 0,-4 0 0 16,-3 0 0-16,6 0 0 0,-3-3 0 0,4 3 0 15,-4 0 0-15,0-3 0 0,7 3 0 0,-7-3 0 16,0 3 0-16,0 0 0 0,0 0 0 0,4-4 0 0,-4 4 0 16,0 0 0-16,0-3 0 0,-3 3 0 0,3 0 0 0,0 0 0 15,0-3 0-15,0 3 0 0,0-6 0 0,0 6 0 16,-4 6 0-16,8-3 0 0,-4-3 0 0,-7 0 0 15,7-3 0-15,0 3 0 0,-3 0 0 0,3-6 0 16,-7 6 0-16,7 0 0 0,0 0 0 0,0 0 0 16,0 6 0-16,-7-6 0 0,7-6 0 0,-7 6 8 15,7 0-8-15,-7 0 0 0,7 0 0 0,-7 0 0 16,7 0 0-16,0 0 0 0,0 0 0 0,0 0 0 16,0 0 0-16,8 0 0 0,-8 6 0 0,0-6 0 15,-4 0 0-15,8 3 0 0,-4 0 0 0,0 1 0 16,-4-4 0-16,8 0 0 0,-4 3 0 0,0-3 0 0,0-3 0 15,-3 3 0-15,3 6 0 0,0-3 0 0,0-3 0 0,0 0 0 16,4 0 0-16,-4 0 0 0,-4 0 0 0,-3 0 0 16,0 0 0-16,0 0 0 0,0 0 0 0,0 0 0 15,0 0 0-15,0 0 0 0,0 0 0 0,0 0 0 16,0 0 0-16,0 0 0 0,0 0 8 0,0 0-8 16,0 0 0-16,-7-3 0 0,4-3 0 0,-8 2 0 15,4 1 0-15,0 3 0 0,0-3 0 0,0 3 0 16,0-6 0-16,-4 6 0 0,4-10 0 0,-4 10 0 15,1 0 0-15,-1 0 0 0,1 0 0 0,3 0 0 16,-7 0 0-16,-1 0 0 0,1 0 0 0,-3 0 0 16,-1-3 0-16,-3-3 0 0,0 6 8 0,-4-9-8 15,0 9 16-15,1-3-4 0,-5-4 0 0,1 7 0 16,-7-3-12-16,3 3 0 0,-3-3 0 0,0 0 0 16,-8 3 0-16,-3-3 0 0,1 3 0 0,-5-3 0 15,4 3 0-15,-10 0 0 0,3 0 0 0,0-4 0 0,0 4 0 16,0-3 0-16,-7 3 0 0,4 0 0 0,-8 0 0 0,8-3 0 15,-8 3 0-15,1 0 0 0,-4 0 0 0,3 3 0 16,-10-3 0-16,-7 3 0 0,7 1-9 0,-4-4-5 16,4 0-1-16,-10 3 0 15,10-3-130-15,-1 0-27 0,-83-3-4 0,38 3-697 0</inkml:trace>
  <inkml:trace contextRef="#ctx0" brushRef="#br0" timeOffset="28931.961">2741 9477 864 0,'0'0'19'0,"0"0"4"0,0 0 1 0,0 0 0 0,0 0-24 0,0 0 0 0,4-7 0 16,-4 7 0-16,3-6 44 0,-3 6 5 0,0 0 1 0,4-3 0 15,-1-3-4-15,4 2-1 0,-3 1 0 0,-1 0 0 16,-3 3-4-16,0 0-1 0,4-6 0 0,-4 6 0 16,0 0 1-16,0 0 0 0,0 0 0 0,0 0 0 15,0 0 7-15,0 0 2 0,0 0 0 0,0 0 0 16,-7 0-29-16,-4 0-5 0,1 6-2 0,-4-6 0 16,-1-6 42-16,1 6 8 0,-3 6 1 0,3-6 1 15,-8 0-32-15,1 3-6 0,0-3-2 0,0 3 0 16,0-3-10-16,7 0-1 0,-8 4-1 0,8-4 0 15,-3 3 6-15,6-3 2 0,1-3 0 0,2 3 0 16,1 3-22-16,7-3 0 0,0 0 0 0,0 0-12 16,0 0 12-16,0 0 0 0,7 9 10 0,4-3-10 15,7-2 16-15,3-1-4 0,0 3 0 0,-3-3 0 16,6 0-4-16,1 0-8 0,3-3 11 0,-3 0-11 16,0 0 9-16,-1 0-9 0,1 3 0 0,3 1 9 15,-3-4-24-15,-7 0-5 0,3 0 0 0,-4-4-1 0,-2-2 37 16,-1 3 7-16,0 0 1 0,-7 0 1 0,0 0-40 15,-4 0-8-15,-3 3-1 0,0 0-1 0,0 0 59 16,0 0 12-16,-3-4 2 0,-8 1 1 0,-3 0-25 0,0 0-6 16,3 0-1-16,-6 0 0 0,-1 3-9 0,4 3-8 15,-4-3 12-15,1 3-12 0,-4-3 0 0,3 0 0 16,-3 0 0-16,3 0 0 0,4 6 0 0,7-3 0 16,-7 4 0-16,3-4 0 0,4 3 0 0,-3-3 0 15,10-3 0-15,0 0 0 0,-4 6 0 0,4-6 0 16,4 7 0-16,6-4 0 0,-6 0 0 0,6 0 0 15,1 0 0-15,0 4 0 0,-1-4 8 0,8-3-8 0,-1 6 0 16,1-3 0-16,3-3 8 0,0 0-8 0,1 0 0 16,-5 0 0-16,4 0 0 0,1-3 8 0,6 3-8 15,-7-6 0-15,-3 3 0 0,3-1-16 0,0 4 2 0,-7-3 0 16,0-6 29-16,-3-1 5 0,6 7 2 16,-10-3 0-16,-3-6-7 0,-1 5-2 0,-3-2 0 0,-3 3 0 15,-1-1-1-15,-6 4-1 0,-8-6 0 0,1 2 0 16,-5-2-11-16,1 6 8 0,0-3-8 0,-7 6 8 15,0-3 5-15,-4-4 1 0,0 1 0 0,4 3 0 16,-7 3-14-16,6 3 0 0,-2-3 0 0,6 0 0 16,-7 0 0-16,4 3-15 0,0 0 3 0,3-3 1 15,7 0 11-15,-3 0 16 0,7 0-4 0,4 0-1 16,2 0-11-16,8 0 0 0,0 0 0 0,0 0 0 16,0 0-14-16,4 10-5 0,3-10-1 0,7 9 0 15,7-9 11-15,0 6 9 0,-3-3-13 0,7-3 5 16,0 10-24-16,-1-4-4 0,8 0 0 0,-7 1-1 15,-1-1-46-15,1-3-9 0,-4 3-1 0</inkml:trace>
  <inkml:trace contextRef="#ctx0" brushRef="#br0" timeOffset="29719.442">2780 9094 1267 0,'0'0'28'0,"0"0"5"0,0 0 2 0,0 0 1 0,0 0-36 0,0 0 0 16,0 0 0-16,0 0 0 0,0 0 58 0,0 0 5 16,0 0 1-16,0 0 0 0,7 6-52 0,-7 4-12 15,0-4 0-15,0-6 0 0,0 0 54 0,0 0 8 16,0 0 2-16,-4 6 0 0,4-6-52 0,0 0-12 15,0 0 0-15,-7 3 0 0,0 4 0 0,0-4 0 16,-3 0 0-16,3 0 0 0,0-3 54 0,-4 0 8 16,4 0 2-16,-4 0 0 0,4 0-52 0,-3 0-12 0,-1 0 0 0,1 0 0 15,2 0 0-15,-2 0 0 0,-4-3 0 0,3 3 0 16,11 0 0-16,0 0 0 0,0 0 0 0,0 0 0 16,0 0 0-16,0 0 0 0,0 0 0 0,7 3 0 15,0-3 0-15,0 0 0 0,7 0 0 0,-3 0 0 16,7-3 0-16,3 0 0 0,-3 0 0 0,3 3 0 15,3-4 0-15,-2 1 0 0,-5 0 0 0,4-3 0 16,-3 0 0-16,0-1 0 0,3 4 0 0,-7-3 0 16,-4 3 0-16,-2 0 0 0,-1 3 0 0,0 0 0 15,-7 0 54-15,0 0 8 0,0 0 2 0,0 0 0 16,-7-3-52-16,0 3-12 0,-4 0 0 0,-3 0 0 16,-7-4 0-16,3 1 0 0,-3 3 0 0,-4 0 0 15,8 0 0-15,-5 0 0 0,-2 3 0 0,3 1 0 16,-1-4 0-16,1 3 0 0,4-3 0 0,-5 0 0 15,8 0 0-15,0 0 0 0,4-3 0 0,3 6 0 16,-1-3 0-16,8 0 0 0,-3-3 0 0,3-1 0 0,0-2 0 0,3 6 0 16,5-3 0-16,-1 3-646 15,7 0-132-15</inkml:trace>
  <inkml:trace contextRef="#ctx0" brushRef="#br0" timeOffset="30657.249">3852 9113 1497 0,'0'0'32'0,"0"0"8"0,0 0 0 0,-3-6 4 16,-1-1-36-16,4 7-8 0,-7-3 0 0,7 3 0 15,-3-6 53-15,3 6 9 0,-4-3 2 0,4 3 0 16,0 0-52-16,-7-3-12 0,0 3 0 0,0-4 0 15,-4 4 0-15,8 0 0 0,-4 0 0 0,0-3 0 0,-4 3 0 0,4 0 0 16,-7 0 0-16,3 0 0 0,1 0 0 0,-1 3 0 16,1-3 0-16,-4 0 0 0,3 0 54 0,0 0 8 15,4 0 2-15,0 4 0 0,0-4-52 0,7 0-12 16,-3 3 0-16,3-3 0 0,0 0 0 0,0 9 0 16,3-3 0-16,1 1 0 0,3-4 0 0,3 3 0 15,1 0 0-15,3 1 0 0,4 2 0 0,-1-9 0 16,5 6 0-16,6-3 0 0,-11-3 0 0,5 0 0 15,-1 7 0-15,0-4 0 0,0-3 0 0,4 6 0 16,-11-6 0-16,0 0 0 0,-3 0 0 0,-1-6 0 16,-3 6 0-16,-3 0 0 0,-4 0 0 0,0 0 0 0,0 0 0 15,0 0 0-15,-11-3 0 0,1-4 0 0,-5 7 0 16,1 0 0-16,-3 0 54 0,-8 7 8 0,4-7 2 0,3 0 0 31,-3-7-103-31,3 7-20 0,4 0-4 0,0 0-845 0</inkml:trace>
  <inkml:trace contextRef="#ctx0" brushRef="#br0" timeOffset="31472.94">3500 8765 1267 0,'0'0'28'0,"0"0"5"0,-7 0 2 0,-1 0 1 15,1-3-36-15,0-4 0 0,0 7 0 0,0 0 0 16,0-3 58-16,-3 0 5 0,3 6 1 0,-4-3 0 0,7-3 0 0,-6 3 0 16,3 6 0-16,-4-6 0 0,1 0-52 0,3 10-12 15,0-10 0-15,-1 0 0 0,1 9 54 0,-3-3 8 16,6-2 2-16,-3 2 0 16,7-6-52-16,0 0-12 0,-3 3 0 0,3-3 0 0,0 0 0 0,0 0 0 15,0 6 0-15,3 1 0 0,4-1 0 0,0-3 0 16,4-3 0-16,3 3 0 0,-3-3 0 0,6 0 0 15,1 0 0-15,-4 0 0 0,7 0 0 0,-3 3 0 16,-4-3 0-16,4 0 0 0,-1 0 0 0,-3 0 0 0,-3 0 0 16,-4 0 0-16,4 3 0 0,-4-3 0 0,0 0 0 15,-7 0 0-15,0 0 54 0,0 0 8 0,-7 0 2 0,-8 3 0 16,8-3-52-16,-10 0-12 0,3 0 0 0,-7 0 0 16,-1 0 0-16,1 0 0 0,-4 0 0 0,8 4 0 15,-4-1 0-15,-4 0 0 0,7-3 0 0,1 3 0 16,-1 0 0-16,7 0 0 0,1-3 0 15,-1 0 0-15,4 0 0 0,7 0 0 0,0 0 0 0,0 0 0 16,0 0 0-16,7-3 0 0,4 0 0 0,-1 0 0 16,8 0-151-16,0-4-33 15,21-8-6-15,-4 5-2 0</inkml:trace>
  <inkml:trace contextRef="#ctx0" brushRef="#br0" timeOffset="32297.173">3161 8451 1450 0,'0'0'32'0,"0"0"6"0,0 0 2 0,0 0 1 15,0 0-33-15,0-3-8 0,0-3 0 0,0 6 0 16,0 0 95-16,0 0 17 0,0 0 3 0,-7-3 1 0,-4 0-73 0,-3 6-15 16,7 0-2-16,-7 3-1 0,3-3-25 0,-3 3 0 15,-3-2 0-15,-1 2 0 0,0 3 0 0,1 1 0 16,-8-1 0-16,7 0 0 0,1 1 0 0,-1-4 0 16,8-3 0-16,-8 4 0 0,7 2 0 0,1-6 0 15,-4-3 0-15,7 6 0 0,7-6 0 0,0 0 0 16,0 0 0-16,0 0 0 0,0 0 56 0,0 0 7 15,10 4 1-15,8-8 0 0,-4-2-52 0,4 6-12 16,6-3 0-16,1-3 0 0,-4 6 0 0,4-3 0 16,3-4 0-16,-3 7 0 0,3 0 0 0,0-3 0 15,4 3 0-15,-7-6 0 0,-1 6 0 0,-3 0 0 16,-3 0 0-16,3 0 0 0,-7 0 0 0,0-3 0 0,-6 6 0 0,-1-3 0 16,-4 0 0-16,-3 0 0 0,0 0 0 0,0 0 0 15,0 0 0-15,0 0 0 0,0 0 0 0,-10 6 0 16,2-3 0-16,-6-3 0 0,-3 7 0 0,-8-4 0 15,0 3 0-15,1-3 0 0,2 3 0 0,-6-2 0 16,-3 2 0-16,6-3 0 0,4-3 0 0,3 0 0 16,-3 3 54-16,-4-3 8 0,8 0 2 0,2-3 0 15,1 0-52-15,4 3-12 0,-1-6 0 0,1 2 0 16,10-2 0-16,0 6 0 0,-8-3 0 0,8-3 0 16,4-4 54-16,0 7 8 0,3-3 2 0,7 3 0 15,3-4-103-15,5 4-20 0,6 3-4 0,0-6-1050 16</inkml:trace>
  <inkml:trace contextRef="#ctx0" brushRef="#br0" timeOffset="49144.017">5214 14242 1202 0,'0'0'34'0,"0"0"7"0,0 0-33 0,7 0-8 0,-3-3 0 0,-4 3 0 15,3-3 128-15,-3 3 23 0,0 0 5 0,0 0 0 16,0 0-40-16,0 0-9 0,0 0-2 0,0 0 0 15,0 0-32-15,0 0-6 0,0 0-2 0,-7 0 0 16,-3 0-11-16,-1 3-2 0,0 0-1 0,-3 1 0 0,4-1-15 0,-4 0-4 16,-11-3 0-16,0 6 0 0,-3-3-12 0,-4 4-2 15,-10-1-1-15,-4 0 0 0,0 3-4 0,-7-2-1 16,0-4 0-16,-3 6 0 0,-8-2-4 0,1-4 0 16,-11 3-8-16,-7-3 12 0,10 7-12 0,-10-10 9 15,0 0-9-15,-7 6 8 0,3-3-8 0,0-3 0 16,11 0 0-16,-18 0 0 0,15 0 0 0,-1 0 0 15,-3 6 8-15,4-6-8 0,6 3 0 0,4-3 0 16,0 0 0-16,-4 0 0 0,8 0 0 0,-1 0 10 16,11 0-10-16,-10 0 10 0,14 0-10 0,-1-3 0 15,4-3 0-15,4 6-11 0,-4-3 11 0,4-3-10 0,3 6 10 16,-3-4-10-16,3-2 10 0,7 3 0 0,-3-3 10 16,0 6-10-16,6-3 0 0,5-4 0 0,-1 4-13 0,-3-3 4 15,7 3 9-15,-1-4-8 0,1 1 8 0,4 0-8 16,2 0-12-16,-2-1-1 0,-4 1-1 0,3-3 0 31,4 2-7-31,-4-2-2 0,8 3 0 0,-8 0 0 16,4-4-13-16,-4 7-2 0,1-3-1 0,3 3 0 15,-1-4-6-15,-2 4-2 0,3-3 0 0,0 3 0 16,-4 3-7-16,0-7-2 0,8 7 0 0,-1-3 0 0,1 3 41 0,2 0 8 0,1-3 2 0,0 3 0 16,7 0-31-1,0 0-7-15,0 0-1 0,0 0-483 0,0 0-97 0</inkml:trace>
  <inkml:trace contextRef="#ctx0" brushRef="#br0" timeOffset="51199.316">5415 14857 1227 0,'0'0'27'0,"0"0"5"0,0 0 2 0,0 0 1 0,0 0-35 0,0 0 0 15,0 0 0-15,0 0 0 0,0 0 88 0,0 0 12 16,0 0 1-16,0 0 1 0,0 0-34 0,0 0-6 16,-7 0-2-16,-3 0 0 0,-1 6-16 0,0-3-3 15,1 4-1-15,-4-4 0 0,-4 0-14 0,-3 3-3 16,3 0-1-16,-3 1 0 0,-7-1-2 0,0 0-1 0,-4 1 0 0,4 2 0 15,-11 0-3-15,4-2-1 0,-4-4 0 16,0 6 0-16,0 1-7 0,0-1-8 16,4-3 11-16,-4 4-11 0,7-7 0 0,1 6-9 0,3-2-1 0,-1-1 0 15,1 0 10-15,3-3 14 0,4 3-3 0,4-6-1 16,-5 0-10-16,8 0 0 0,0 0 9 0,4 4-9 16,3-4 20-16,7 0-1 0,0 0 0 0,0 0 0 15,0 0-19-15,0 0 0 0,0 0-13 0,0 0 5 16,7-4 8-16,3 4 0 0,-3 0 0 0,4-3 0 15,-4 3 0-15,3 0 0 0,5-3 0 0,-8 3 0 16,3 0 0-16,-3 0 9 0,0 0-1 0,0 0-8 16,4 0 0-16,-4 0 0 0,0 0 0 0,0 0 0 15,-7 0 0-15,0 0 0 0,0 0 0 0,0 0 0 16,4 0 0-16,-4 0 0 0,0 0 0 0,0 0 0 0,0 0 0 16,0 0-20-16,0 0 2 0,0 0 1 0,0 0 27 15,0 0 6-15,0 0 0 0,0 0 1 0,0 0-17 0,0 0 0 16,0 0 0-16,-7 0 0 0,7 0 0 0,0 0 0 15,-7-3 0-15,7 3 0 0,0 0 0 0,0 0 0 16,-8-3 0-16,8 3 0 0,-3-3 0 0,3 3 0 16,0 0 0-16,-7-3 0 0,3 3 8 0,4 0-8 15,0 0 12-15,0 0-12 0,0 0 14 0,-7-3-4 16,7 3-1-16,0 0 0 0,-7-4 0 0,7 4 0 16,0 0 0-16,-3-6 0 0,3 6-9 0,-7 0 8 15,7 0-8-15,-7-6 8 0,7 6-8 0,-7-3 0 16,7 3 9-16,0 0-9 0,-11 0 8 0,11 0-8 0,-7-7 8 0,7 7-8 15,0 0 0-15,0 0 0 0,0 0 0 16,0 0 8-16,0 0-8 0,-4 0 0 0,4 0 0 0,0 0 8 16,0 0-8-16,0 0 0 0,0 0 8 0,0 0-8 15,0 0 12-15,0 0-3 0,0 0 0 0,7 0 0 16,1 7 2-16,6-4 0 0,0 3 0 0,-4 0 0 16,8-2-3-16,0 2-8 0,3 0 12 0,0 0-4 15,7 1 0-15,-3 2 0 0,10 0 0 0,0 1 0 16,4-1-8-16,-7 1 0 0,10 8 0 0,4-8 0 15,-11 9 0-15,8-7 0 0,3 4 0 0,-8 0 0 16,5-4 0-16,3 4 0 0,-11-1 0 0,7 1 0 16,-3 3 0-16,-7 0 0 0,7 0 0 0,-4-7 0 15,-3 1 0-15,-4-4 8 0,0-3-8 0,-3 4 0 16,-1 2 8-16,-2-2-8 0,-12-4 8 0,4 3-8 16,-7-5 12-16,4-4-4 0,-8 9 0 0,5-6 0 15,-8-3-8-15,0 0 0 0,0 0 9 0,0 0-9 16,0 0-45-16,0 0-14 0,-8-3-2 0,5-6-671 15,-8 9-133-15</inkml:trace>
  <inkml:trace contextRef="#ctx0" brushRef="#br0" timeOffset="55969.972">2265 14754 1146 0,'0'0'32'0,"0"0"8"0,0 0-32 0,0 0-8 0,0 0 0 0,0 0 0 15,0 0 110-15,-4-7 21 0,4 7 4 0,0 0 1 16,0 0-45-16,0 0-9 0,-10-3-2 0,10 3 0 15,0 0-12-15,0 0-4 0,0 0 0 0,0 0 0 16,0 0-12-16,0 0-4 0,0 0 0 0,0 0 0 16,0 0-28-16,0 0-7 0,0 0-1 0,0 0 0 15,0 0 0-15,0 0 0 0,0 0 0 0,0 6 0 0,0 4-12 0,0-4 0 16,7 3 0-16,-7-2 0 0,3-4 0 0,4 3 0 16,-3 0 0-16,3 1 0 0,4 5 12 0,-1-2 0 15,-3 2 0-15,7-2 0 0,0 5 7 0,4-2 1 16,0 2 0-16,3 1 0 0,0 3-28 0,0 0-6 15,11 0-1-15,0-1 0 0,3 4 15 0,-3 0 0 16,7 0 0-16,-1 3 0 0,-6 0 0 0,3 4 0 16,4-4 0-16,0 3 0 0,-7-3 0 0,3 3 0 15,7-9 0-15,-10 3 0 0,3 0 0 0,1 0 0 16,2 0 0-16,-9-3 0 0,-1 6 0 0,0-6 0 16,-3-4 0-16,-8 1 0 0,-2 0 0 0,-1-1 0 15,-4-5 0-15,1-1 0 0,-8-3 0 0,1-2 0 0,-1 5 8 16,-3-9-8-16,0 0 14 0,0 0-1 0,0 0 0 0,0 0 0 15,0 0-13-15,-7 0 9 0,-3 0-9 0,10 0 8 16,-4 6-8-16,-6-6-11 0,3 0 3 0,0 0 0 31,7 0-119-31,0 0-23 0,0 0-5 0</inkml:trace>
  <inkml:trace contextRef="#ctx0" brushRef="#br0" timeOffset="61097.155">3485 14982 1034 0,'0'0'29'0,"0"0"7"0,0 0-36 0,0 0 0 0,0 0 0 0,0 0 0 16,0 0 98-16,0 0 13 0,0 0 2 0,0 0 1 15,0 0-24-15,0 0-5 0,0 0-1 0,-7 0 0 16,-3 0-20-16,-1-3-5 0,1 3-1 0,-4 0 0 15,-1 0-6-15,-6 0-2 0,0-6 0 0,-4 6 0 16,1-3-10-16,-5 3-3 0,-2-6 0 0,-12-4 0 16,1 7-1-16,0-3-1 0,-8 0 0 0,1-1 0 15,-11 4-1-15,4-3 0 0,-11-7 0 0,7 4 0 16,-11-1-3-16,4 1-1 0,0 0 0 0,7 2 0 16,-4-2-12-16,12 6-2 0,-8-3-1 0,7-4 0 15,0 1 4-15,7-4 1 0,4 1 0 0,-1 2 0 16,4 1-32-16,8-4-5 0,2 4-2 0,-2 0 0 15,6 2-5-15,4 1 0 0,7-3-1 0,0-1 0 16,-1 10-37-16,8-3-7 16,0-3-2-16,7 6 0 0,0 0-162 0,0 0-33 0,0 0-6 15,11 0-2-15</inkml:trace>
  <inkml:trace contextRef="#ctx0" brushRef="#br0" timeOffset="62920.989">5126 15704 1022 0,'0'0'22'0,"0"0"5"0,0 0 1 0,0 0 1 0,0 0-29 0,0 0 0 0,0 0 0 0,0 0 0 15,-4-4 53-15,4 4 5 0,0 0 1 0,-10 0 0 16,3 0-19-16,0-3-3 0,0 3-1 0,0 0 0 0,-1-3-19 0,1 0-4 16,0 3-1-16,-3-3 0 0,3 3 10 0,0 0 2 15,0 0 0-15,-4 0 0 0,0-3 5 0,1 0 2 16,3 3 0-16,-4-3 0 0,1 3 1 0,-4-4 1 15,-1 4 0-15,-2-3 0 0,6 3-13 0,-3-3-2 16,-7 3-1-16,3-3 0 0,-3 0-5 0,0 3 0 16,0 0-1-16,3 0 0 0,-7 0-11 0,1-3 0 15,-1 3 0-15,0-3-11 0,-3 3 11 0,-7 0 0 16,0 0 0-16,-4-4 0 0,0 4 12 0,-3 0-3 16,3-3 0-16,-3 3 0 0,-1-3 7 0,1 0 2 15,0 3 0-15,-1-6 0 0,1 3-6 0,-8-4 0 16,5 4-1-16,2-3 0 0,-6 3-11 0,7-3 12 15,-1 2-12-15,1-2 12 0,0 6-12 0,6-9 0 0,-6 2 0 0,3 1 8 16,7 0 1-16,-6 0 0 0,6 2 0 0,4-2 0 16,3 3 4-16,-3 0 1 0,-1 0 0 0,5 0 0 15,-1 0-14-15,7 3 11 0,-3-4-11 0,0 4 10 16,3 0-10-16,1 0 0 0,6-3 0 0,-3 0 0 16,4 6 0-16,2-3 0 0,5 0 0 0,3 0 0 31,0 0-24-31,-7 3-8 0,7-3 0 0,0 0-1 15,0 0-147-15,0 0-28 0</inkml:trace>
  <inkml:trace contextRef="#ctx0" brushRef="#br0" timeOffset="63774.313">2674 15522 952 0,'0'0'27'0,"0"0"5"0,-7-3-32 0,-4 3 0 15,4 0 0-15,-3 0 0 0,-4-4 67 0,0 4 6 0,-1 0 2 0,1 0 0 16,-3 0-7-16,3 0 0 0,-1-3-1 0,-2 3 0 16,-8-3-17-16,4 3-3 0,0 0-1 0,-4-6 0 15,0 6-13-15,-10-3-2 0,0-3-1 0,0 2 0 16,-4-2 13-16,-11-3 2 0,8 9 1 0,-7-10 0 15,-8 4-6-15,8 0-2 0,-11-1 0 0,7-2 0 16,-11 0-11-16,8-1-3 0,0 1 0 0,-1-1 0 16,-3 1-1-16,11 3-1 0,-1 0 0 0,1-4 0 15,10 7-22-15,-7-3 9 0,8 3-9 0,6-4 0 16,0 4-9-16,-3-3-9 0,10 6-2 0,4 6 0 31,7-12-144-31,0 6-30 0,-8-10-6 0,19 1 0 0</inkml:trace>
  <inkml:trace contextRef="#ctx0" brushRef="#br0" timeOffset="64621.196">1683 14848 1186 0,'0'0'33'0,"0"0"9"0,0 0-34 0,0 0-8 16,0 0 0-16,0 0 0 0,0 0 123 0,0 0 22 15,0 0 5-15,0 0 1 0,0 0-23 0,0 0-5 16,0 0-1-16,0 0 0 0,0 0-34 0,0 0-6 0,-4 0-2 0,4 0 0 16,-3-4-32-16,-1-2-8 0,4 6 0 0,0 0-1 15,0 0-7-15,0 0-2 0,0 0 0 0,0 0 0 16,0 0-6-16,0 0-2 0,0 0 0 0,0 0 0 16,0 0-22-16,0 0 0 0,7 10 0 0,0-1 0 15,4-3 16-15,-1 1-2 0,5 2 0 0,-1 0 0 16,7 4-4-16,-4-4-1 0,1 7 0 0,0-3 0 15,3-1-9-15,0 1 0 0,4 2 9 16,3-2-9-16,-3 6 0 0,6-4 0 0,-2 7 0 0,6-3 0 16,-7 0 0-16,-3 3 9 0,7 0-9 0,3 3 0 15,-3 0 0-15,-1 0 0 0,-2 10 0 0,6-7 0 16,-7 0 0-16,0 0 0 0,1-3-8 0,2 10 8 16,1-7 0-16,-7 0 0 0,3-3 0 0,0 4 0 15,4-4 0-15,-11 0 0 0,4-3 0 0,0-4 0 16,-4 4 0-16,0-3 0 0,-4 0 0 0,-2-3 0 15,2-1 0-15,-3-2 0 0,0-4 0 0,-3 1 0 16,-4-4 0-16,4 0 0 0,-1 1 0 0,-6-7 0 0,-4 0 26 0,0 0 5 16,0 0 1-16,0 0 0 15,0 0-60-15,0 0-11 0,0 0-2 0,0 0-1 16,0 0-177-16,-4-4-35 0</inkml:trace>
  <inkml:trace contextRef="#ctx0" brushRef="#br0" timeOffset="66969.212">3436 16033 962 0,'0'0'27'0,"0"0"7"0,0 0-34 0,0 0 0 16,0 0 0-16,0 0 0 0,4-3 81 0,-4 3 10 0,7-7 1 0,0 7 1 16,-7 0-18-16,7 0-4 0,0 0-1 0,-4 0 0 15,4 0-16-15,0 0-3 0,4 7-1 0,-4-7 0 16,4 6-3-16,-1-6-1 0,1 3 0 0,-1-3 0 15,-3 3-16-15,11 0-3 0,0-3-1 0,-1 7 0 16,5-4-9-16,-1 3-1 0,3-3-1 0,-2 0 0 16,6 4 1-16,4-1 0 0,3-3 0 0,-3 3 0 15,6 1-6-15,5-1-1 0,-8-3 0 0,11 3 0 16,3 0-1-16,-6-2 0 0,2 2 0 0,5-3 0 16,-4 6 1-16,3-2 0 0,-3-4 0 0,3 3 0 15,4-3 20-15,-7 4 4 0,0-4 1 0,-4 0 0 16,1-3-9-16,-5 3-1 0,1 0-1 0,-11 0 0 15,4 0 9-15,-4-3 1 0,4 3 1 0,-11-3 0 16,4 4-23-16,-4-1-11 0,0-3 10 0,-3 0-10 16,-4 0 0-16,-3 0 0 0,-1 3 0 0,-3-3 0 15,0 6 0-15,4-6 0 0,0 3 0 0,-4-3 9 16,0 3-9-16,0 1 8 0,0-4-8 0,-4 0 8 0,8 0-8 16,-8 3 0-16,8-3 0 0,-4 0 8 0,-3 0-8 15,3 0 0-15,-4-3 0 0,4 3 0 0,0 0 0 0,0 0 0 16,-3 0 9-16,3-4-9 0,0 1 0 0,-3 0 0 15,-1 0 0-15,-3 3 0 0,7-6 0 0,-7-1-20 16,0 1 4-16,0 0 1 16,0 0-157-16,0-1-32 0,-3 4-7 0,3 3-682 15</inkml:trace>
  <inkml:trace contextRef="#ctx0" brushRef="#br0" timeOffset="69696.655">3630 16102 985 0,'0'0'28'0,"0"0"6"0,0 0-34 0,-7-3 0 0,0 3 0 0,0-3 0 16,0 3 86-16,0 0 10 0,-4 0 3 0,1 0 0 16,-1 0-15-16,0 0-4 0,1 0 0 0,-4 3 0 15,0 0-26-15,-11-3-6 0,4 0 0 0,-4-3-1 16,0 6-4-16,1-3-1 0,-8 0 0 0,0 0 0 0,0 0-14 0,4 0-2 15,-11-3-1-15,4 3 0 0,0 0-9 0,-4 0-1 16,-3-3-1-16,6-1 0 0,-6-2-6 0,3 3 0 16,4 0-8-16,0-3 12 15,0 2-12-15,3-2 0 0,4 3 0 0,-4-3 0 0,0-1 0 0,4 4 11 16,0-3-11-16,6 3 10 0,1 0-2 0,-3 0-8 16,2-4 12-16,5 7-4 0,3-3-8 0,3 3 10 15,0 0-10-15,1 0 10 0,-1 0-10 0,1 0 0 16,-1 0-10-16,11 0 10 15,0 0-32-15,0 0 0 0,0 0 0 0,0 0 0 16,0 0-30-16,0 0-6 0,0 0-2 0,4 3-483 16,3 7-97-16</inkml:trace>
  <inkml:trace contextRef="#ctx0" brushRef="#br0" timeOffset="70620.955">2166 16039 1278 0,'0'0'28'0,"0"0"5"0,0 0 2 0,0 0 1 0,0 0-28 0,0 0-8 0,0 0 0 0,0 0 0 16,0 0 93-16,-7-3 18 0,7 3 3 0,0 0 1 15,-7-3-35-15,7 3-8 0,-7-3 0 0,7 3-1 0,-7-7-17 16,7 7-3-16,0 0-1 0,0 0 0 0,0 0-10 0,-11 0-1 16,11 0-1-16,0 0 0 0,0 0 1 0,0 0 0 15,0 0 0-15,0 0 0 0,0 0-5 0,0 0-1 16,0 0 0-16,0 0 0 0,0 0-5 0,0 0-2 16,7 7 0-16,0-1 0 0,4-3-7 0,0 3-2 15,-1-3 0-15,-3 4 0 0,7-1-1 0,4 0-1 16,-4 1 0-16,7-1 0 0,0 0-7 0,1 4 0 15,-1-1-8-15,7-3 12 0,-3 4-12 0,10-1 8 16,-3 7-8-16,3-4 0 0,4 1 0 0,7 2 0 16,-4 1 0-16,4 3 0 0,-4-3 0 0,8 2 0 15,2 1 0-15,-9 0 0 0,6-3 0 0,1 6 0 16,-1 0 0-16,0-4 0 0,-3 1 0 0,0 0 0 16,3 3 0-16,-10-3 0 0,4-7 0 0,-1 4 0 0,-7-3 0 15,-3-1 0-15,3 1 0 0,-3-4 11 0,-7 0-11 0,-1-2 10 16,-2-1-10-16,-1 0 0 0,-4-3 0 0,-3 1 0 15,-7-1 0-15,4-3 0 0,-4 0 0 0,-7 0-11 16,0 0-10-16,0 0-3 0,0 0 0 0,0 0 0 31,0 0-68-31,0 0-15 0,0 0-2 0,-10-7-1 16,2 4-115-16,1 0-23 0,-7-3-5 0,-3-4-1 0</inkml:trace>
  <inkml:trace contextRef="#ctx0" brushRef="#br0" timeOffset="71517.055">1750 16218 990 0,'0'0'21'0,"0"0"5"0,0 0 1 0,-11 0 1 0,11 0-28 0,-7 0 0 15,-3 0 0-15,10 0 0 0,0 0 67 0,-7 0 7 0,-1 3 2 0,8-3 0 16,0 0-23-16,-10 0-4 0,3 0-1 0,7 0 0 16,0 0 5-16,0 0 1 0,0 0 0 0,0 0 0 15,0 0 0-15,-4 6 0 0,4-6 0 0,0 0 0 16,0 0 2-16,4 6 0 0,-1-2 0 0,4 5 0 15,0-9-20-15,4 9-3 0,0-9-1 0,-1 10 0 16,8-4 4-16,-4 4 0 0,4-7 0 0,-4-3 0 16,3 6-8-16,1 3-2 0,7-2 0 0,-1 2 0 15,5-3-11-15,-8 4-3 0,7 2 0 0,0 4 0 16,11-4-12-16,-11 4-13 0,11 3 2 0,0 0 1 16,0 0 10-16,-1 3 14 0,8-4-3 0,-3 4-1 15,-1-3-10-15,7 9 0 0,-6-6 0 0,10 3 0 16,0-3 0-16,-4 7 0 0,7-4 0 0,-10 0 0 15,0 0 0-15,7-3 0 0,-7-3 0 0,3 6 0 16,-10-3 0-16,3-4 0 0,4 1 0 0,-10-3 0 0,2 0 0 16,-6 2 10-16,3-8-10 0,-13 5 10 0,2-5 0 15,-6-1 0-15,-4-6 0 0,0 1 0 0,0-1-10 0,-7 0 0 16,0-3 0-16,-7 0 0 16,0-6-80-16,-3-1-20 0,-4 4-5 0,-7-3-885 15</inkml:trace>
  <inkml:trace contextRef="#ctx0" brushRef="#br0" timeOffset="72129.274">2685 16055 1472 0,'0'0'32'0,"0"0"8"0,0 0 0 0,0 0 1 0,0 0-33 0,-7 0-8 0,0 0 0 0,-1 0 0 16,-2-3 95-16,-1 3 17 0,-3-4 3 0,0 4 1 15,0-3-51-15,-4 3-9 0,1 0-3 0,-1-3 0 16,-3 3-25-16,-4-3-4 0,4 0-2 0,0 3 0 16,-4 0-13-16,4 0-9 0,-4-3 12 0,-3 3-12 15,3-3 0-15,-3 3 0 0,11 0 0 0,-8 0 0 32,-3-7-34-32,3 7-4 0,4 0-1 0,3 0-581 0,0 7-116 0</inkml:trace>
  <inkml:trace contextRef="#ctx0" brushRef="#br0" timeOffset="72758.868">1556 16212 1144 0,'0'0'25'0,"-4"-4"6"0,1 1 1 0,-4 3 0 0,7 0-32 0,-7-3 0 16,0-3 0-16,-1 3 0 0,1 3 76 0,7 0 8 15,-7-7 3-15,-3 7 0 0,10 0-43 0,0 0-8 16,-7-3-1-16,7 3-1 16,0 0-126-16,0 0-26 0,-7-12-5 0,7 12-1 0</inkml:trace>
  <inkml:trace contextRef="#ctx0" brushRef="#br0" timeOffset="75702.877">3591 15682 982 0,'0'0'21'0,"0"0"5"0,0 0 1 0,0 0 1 0,0 0-28 0,0 0 0 15,0 0 0-15,0 0 0 0,0 0 57 0,0 0 6 16,-3-3 1-16,3 3 0 0,0 0-15 0,0 0-2 0,0 0-1 0,0 0 0 16,0 0 5-16,0 0 1 0,0 0 0 0,0 0 0 15,-11 0-26-15,11 0-5 16,-7-4-1-16,7 4 0 0,-7 4-3 0,7-4-1 0,-11 0 0 0,11 0 0 16,0 0-6-16,-7 0-2 0,7 0 0 0,-7 3 0 15,0 0 6-15,-3-3 1 0,3 0 0 0,-4 3 0 16,4 0 1-16,0 0 0 0,0 0 0 0,0 0 0 15,0 1 0-15,0-1 1 0,0-3 0 0,7 0 0 16,0 0-2-16,0 0-1 0,0 0 0 0,-4 3 0 16,4-3 5-16,-7 3 1 0,7-3 0 0,0 0 0 15,0 0-12-15,0 0-8 0,0 0 9 0,0 0-9 16,0 0 0-16,0 0 8 0,0 0-8 0,7 3 0 16,0 3 0-16,0-2 0 0,0-4 0 0,4 6 0 15,-11-6 0-15,7 3 0 0,4-3 0 0,-4 6 0 16,7-3 0-16,0-3 0 0,-4 10 0 0,-3-4 0 15,4-3 0-15,0 7 0 0,-1-7 0 0,-3 3 0 0,0-3 0 0,0 3 0 16,0-2 0-16,-3-1 0 0,3 0 10 16,-7-3-1-16,0 0 0 0,0 0 0 0,0 0 5 0,0 0 1 15,0 9 0-15,0-9 0 0,0 0-4 0,0 0-1 16,0 0 0-16,0 0 0 0,-7 3-1 0,7-3 0 16,-7 3 0-16,0 1 0 0,-4 2-9 0,1-3 0 15,3-3 9-15,-4 3-9 0,0 0 0 0,4 4 0 16,4-4 0-16,-1 0 0 0,-3 0 0 0,0-3 0 15,0 6 0-15,-3-3 0 0,3-3 0 0,7 0 0 16,0 0 0-16,-4 7 0 0,4-7 0 0,-7 3 0 16,7-3-9-16,0 0 9 0,0 0-8 0,0 0 8 15,0 6-10-15,4 3 10 0,-4-9-12 0,7 4 3 0,-4-4 1 0,-3 0 0 16,11 9 8-16,-8-6-8 0,4 3 8 0,0-6-8 16,0 4 8-16,0-1 0 0,-3 0-9 0,3-3 9 15,0 3 0-15,-3 0 0 0,-4-3 0 0,7 6 0 16,-7-3-10-16,0-3 10 0,0 0 0 0,0 0-9 15,3 10 9-15,-6-4 0 0,3-6 0 0,-4 10 0 16,1-4 0-16,-1 3 0 0,4-9 0 0,-7 3 0 16,7-3 0-16,-4 10 0 0,1-1 0 0,-1 1 0 15,4-10 0-15,0 0 0 0,-3 6 0 0,-4 3 0 16,3 1 0-16,1-1 0 0,3-9 0 0,-4 9 0 16,-3-2 0-16,7-7 0 0,-3 9 0 0,3-9 0 15,-7 6 0-15,7-6 0 0,0 0 0 0,7 10 0 16,-7-4 0-16,0-6 0 0,3 10 0 0,-3-10 0 15,4 3-28-15,-1 3 0 0,4 0 0 16,4-6-876-16</inkml:trace>
  <inkml:trace contextRef="#ctx0" brushRef="#br0" timeOffset="77168.086">5129 15751 1048 0,'0'0'29'0,"0"0"8"0,0 0-29 0,0 0-8 0,0 0 0 0,-7-7 0 15,7 7 80-15,-7 0 14 0,0-3 3 0,0-3 1 16,0 6 2-16,0 0 0 0,7 0 0 0,-11-3 0 16,4-3-42-16,0 6-8 0,7 0-2 0,-10 0 0 15,3-4-13-15,7 4-3 0,0 0-1 0,0 0 0 16,-4 4-1-16,4-4 0 0,0 0 0 0,0 0 0 16,0 0-9-16,0 0-1 0,0 0-1 0,0 0 0 15,0 0 1-15,0 0 0 0,0 0 0 0,0 6 0 16,4-3-10-16,3 3-2 0,-4-3 0 0,4 7 0 15,0-4-8-15,-3-3 0 0,3 3-12 0,0 1 12 16,0-1 0-16,-3 0 0 0,3 1 0 0,-7-7 0 16,7 0 0-16,-4 0 0 0,1 6 0 0,-1-3 0 0,1 3 0 0,-4-6 0 15,0 0 0-15,0 6 8 0,-4 1-8 0,4-1 0 16,0-6 0-16,-3 3 8 0,3 3-8 16,-7 1 0-16,0-4 0 0,3 0 8 0,-3 6-8 0,4-9 0 15,-8 7 0-15,4-4 0 0,0-3 0 0,0 9 0 16,0-3 0-16,0-2 0 0,7-4 0 0,-4 0 0 15,-3 6 0-15,7-6 0 0,-7 9 0 0,7-9 0 16,0 0 0-16,-3 3 0 0,3-3 0 0,-4 7 0 16,4-7 0-16,0 0-11 0,0 0 11 0,0 9 0 15,7-3 0-15,-3 4 0 0,3-7 0 0,-4 3 0 16,4 0 0-16,0 1 0 0,4-4 0 0,-4 3 8 16,0 0-8-16,0 1 0 0,0-4 0 0,-3 3 0 0,3-3 0 0,-4 3 0 15,1 4 0-15,-1-7 0 0,1 6 0 0,-4-9-8 16,3 10 8-16,-6-4 0 0,-1 3 0 0,1 1 0 15,-1-4 0-15,1 4 0 0,-4-4 0 0,3 3 0 16,-3-2 0-16,0 2 0 0,0-3 9 0,0 0-9 16,3-2 0-16,1 5 0 0,-1 0 0 0,1-2-9 15,3-7 9-15,-4 3 0 0,1 9 8 0,3-12-8 16,0 0 0-16,0 7 0 0,0-7 0 0,0 6 8 16,0-6-8-16,3 9-12 0,-3-9 4 0,4 3 0 15,-1 1-26 1,-3-4-5-16,7 3-1 0,0-3-929 0</inkml:trace>
  <inkml:trace contextRef="#ctx0" brushRef="#br0" timeOffset="78692.059">3485 14434 730 0,'0'0'16'0,"0"0"3"0,0 0 1 0,0 0 1 0,0 0-21 0,0 0 0 0,0-7 0 0,0 7 0 15,0-6 108-15,0 6 16 0,-3-6 4 0,3 6 1 16,0-6-6-16,0 6-2 0,-4-4 0 0,1-2 0 16,-1 0-36-16,4 6-7 0,-3-3-2 0,-4 0 0 15,3 0-17-15,-3-1-4 0,0 1-1 0,0 3 0 16,0-3-34-16,0 3-6 0,3 0-2 0,-6 0 0 15,-1 0 16-15,1 3 4 0,-1 0 0 0,1 1 0 16,-1-1-20-16,0 0-3 0,4 0-1 0,-3 3 0 16,3-3-8-16,0 4 0 0,0-4 0 0,-1 6 0 15,8-3 0-15,-3 1 0 0,3-7 0 0,0 0 0 16,0 6 0-16,0 3-11 0,3-5 3 0,1 5 0 0,3 0 8 16,4-2 11-16,-1-1-3 0,4 0 0 0,-3 0-8 15,3 1 0-15,4 2 0 0,-4-3 0 0,3 1 0 0,-6-1 8 16,3 0-8-16,0 0 8 0,0 1 5 0,-3-1 1 15,0-3 0-15,-1 3 0 0,-6-2-14 0,6 5 11 16,-6-3-11-16,-4-6 10 0,0 3 2 0,0-3 1 16,0 0 0-16,-7 10 0 0,-4-4 6 0,4-3 1 15,0 7 0-15,0-4 0 0,-4 3-20 0,-3-2-11 16,4-1 2-16,-4 0 0 0,3 0 9 0,7-3 0 16,-6 4 0-16,-1-4 0 0,4 3 8 0,-3 0 0 15,3-2 0-15,7-4 0 0,-4 6-8 0,-3-3 0 0,7-3 0 16,0 9 0-16,-4 1 0 0,4-1 0 0,4 1 0 15,0-10 0-15,-1 9-10 0,4-3-3 0,-3 4-1 0,6-1 0 16,-3 4 14-16,4-7 0 0,-4 0 0 0,0 4 0 16,-4-4 0-16,8 0 0 0,-4 7 0 0,0-4 0 15,0 0 0-15,0 1 0 0,0 2 0 0,-3-2 0 16,-4-1 0-16,3 1 13 0,-3-1-1 0,0-3 0 16,0 4-12-16,-3-4-16 0,3 3 3 0,-4-2 1 15,1-4 12-15,3 6 0 0,-4 1 0 0,1-4 0 16,-4-3-11-16,3 6 1 0,4-9 0 0,-3 7 0 15,-1-4-29 1,4-3-5-16,0 6-2 0,7-3-637 0,-7-3-127 0</inkml:trace>
  <inkml:trace contextRef="#ctx0" brushRef="#br0" timeOffset="79929.547">5218 14337 1267 0,'0'0'28'0,"0"0"5"0,0 0 2 0,0 0 1 0,-4-10-36 0,4 1 0 16,-3 6 0-16,-1-4 0 0,4 7 109 0,-4-3 15 16,4 3 4-16,-3-6 0 0,3 0-52 0,0-1-9 15,0 1-3-15,0 6 0 0,0 0-51 0,0 0-13 16,0 0 0-16,0 0 0 0,0 0 0 0,7 0 0 0,0-3 0 15,-3 6 0-15,3 3 0 0,0-3 0 0,0 4 0 16,0-4 0-16,0 6 0 0,3 1 0 0,5-1 0 0,-8 1 0 16,0-1 24-16,3 0 3 0,1 1 0 0,-4 2 0 15,3 1-27-15,-2-1 0 0,-1-2 0 0,-4 2 0 16,4-2 0-16,-3-1 0 0,-1 1 0 0,-3-1 8 16,0 0 0-16,0 1-8 0,0-4 12 0,-3 0-4 15,-1 1-8-15,-3 2 10 0,4-3-10 0,-4 1 10 16,-1 2-2-16,1-3-8 0,0 4 12 0,0-4-4 15,0 0-8-15,0 0 0 0,4-2 0 0,-1 5 0 16,-3-3 0-16,4-3 0 0,-1 7 0 0,4-10 0 16,-3 6 0-16,3-6 0 0,-8 3 0 0,8 10 0 15,0-13 0-15,0 0 0 0,8 3 0 0,-5 3 0 16,-3-6 0-16,7 6 0 0,0-2 0 0,-3 2 0 16,-4-3 0-16,7-3 0 0,-4 3 0 0,1 0 8 15,3-3-8-15,-4 3 0 0,1 0 0 0,3 1 0 16,-7-4-35-16,7 3-2 0,-7-3-1 0,4 6-870 15</inkml:trace>
  <inkml:trace contextRef="#ctx0" brushRef="#br0" timeOffset="80898.126">5475 15396 1378 0,'0'0'30'0,"0"0"6"0,0 0 2 0,0 0 2 0,-3-6-32 0,-4 3-8 0,7 3 0 0,-4-9 0 16,-3 5 118-16,3-2 22 0,4 6 5 0,-7-3 1 16,0-3-61-16,0 6-12 0,0-3-2 0,0 3-1 15,0-7-24-15,-3 7-5 0,-5 0-1 0,5 0 0 16,-1 0-15-16,1 0-3 0,-1 0-1 0,4 0 0 16,-4 7-12-16,1-7-9 0,3 0 12 0,3 3-12 15,-3 3 11-15,7-3-11 0,-3 7 10 0,3-4-10 16,0 0 0-16,3 0 0 0,1 1 0 0,3-1 0 15,0 0 20-15,3 4-3 0,1-4 0 0,3 3 0 16,-3 1-26-16,3-4-6 0,0 0-1 0,4-3 0 0,-8 4 28 0,1-4 6 16,3 6 1-16,-4 1 0 0,1-10-19 0,-4 9-17 15,4-3 3-15,-8-3 1 0,-3-3 21 0,0 0 4 16,0 0 0-16,0 0 1 0,-3 10-13 0,-4-4 0 16,7-6-12-16,-11 3 12 0,4 3 0 0,-7-2 0 15,3 2 0-15,-3-3 0 0,4 0 0 0,-8 0 0 16,7 0 0-16,-3 4 0 0,4-1 9 0,-4-3-1 15,6 3 0-15,-2 1 0 0,-1-4-8 0,4 6-16 16,4-3 4-16,3-6 1 0,0 0 11 0,-4 10 0 16,4-1-9-16,4 1 9 0,-1-7 0 0,1 9-9 0,-1-5 9 15,4-1 0-15,0 3-8 0,4-2 8 0,0-1 0 16,-4 0 0-16,3 0-20 0,-3 4 2 0,4-7 1 16,-4 3 0-1,4-3-168-15,-4 0-34 0,-7-3-6 0,0 0-2 0</inkml:trace>
  <inkml:trace contextRef="#ctx0" brushRef="#br0" timeOffset="82594.943">1901 14211 1267 0,'0'0'28'0,"0"0"5"0,0 0 2 0,0 0 1 0,0 0-36 0,0 0 0 15,0 0 0-15,0 0 0 0,0 0 109 0,0 0 15 16,0 0 4-16,0 0 0 0,0 0-52 0,0 10-9 16,0-10-3-16,0 0 0 0,0 0 0 0,0 0 0 15,-3 6 0-15,3-6 0 0,0 0-51 0,-4 6-13 16,4-6 0-16,-7 3 0 0,4 3 0 0,-8-2 0 0,4 2 0 0,0 0 0 16,4-3 0-16,-4 0 0 15,7-3 0-15,-7 4 0 0,-1-4 0 0,1 3 0 0,0 0 0 0,7-3 0 16,-3 6 0-16,3-6 0 0,0 0 0 0,-4 6 0 15,4-6 0-15,0 7 0 0,4-1 0 0,3 0 0 16,0-3 0-16,0-3 0 0,4 7-9 0,3-4 9 16,-4-3 0-16,8 6 0 0,-8-3 0 0,5 3 0 15,-1-2 0-15,0-4 0 0,0 6 0 0,0-3 0 16,0-3 0-16,0 0-16 0,0 6 5 0,-7-3 1 16,4-3 34-16,-4 0 6 0,-3 3 2 0,-4-3 0 15,0 0-32-15,0 0 0 0,0 0 0 0,-4 7 0 16,-3-1 0-16,0 3 0 0,-4-2 0 0,-3-1 0 15,0 0 0-15,4 0-12 0,-5 1 1 0,1 2 0 16,4-3 11-16,-1 1 11 0,1 2-3 0,-1 1 0 16,4-1-127-1,-4 0-25-15,1-2-6 0</inkml:trace>
  <inkml:trace contextRef="#ctx0" brushRef="#br0" timeOffset="84349.162">1266 14772 1378 0,'0'0'30'0,"0"0"6"0,0 0 2 0,0 0 2 0,4-3-32 0,0-3-8 0,-1 3 0 0,-3-3 0 15,0 6 104-15,4-4 19 0,-4 4 4 0,0 0 1 16,0 0-55-16,0 0-10 0,0-6-3 0,0 6 0 16,0 0-34-16,0 0-7 0,0 0-2 0,-11 0 0 15,4 3-5-15,-7 0 0 0,3 1-1 0,1-1 0 16,-1 0-3-16,4 3 0 0,7-6 0 0,-11 6 0 16,1 4 10-16,3-4 2 0,0 0 0 0,0 1 0 15,7-7-20-15,-4 9-19 0,1 0 4 0,3 1 1 16,0-1 14-16,0-9 0 0,0 0 0 0,3 0-9 15,1 10 9-15,3-4 0 0,0 3 0 0,0-2 0 16,3-1 0-16,1 3 0 0,0-3 0 0,-1 4 0 16,4-4 0-16,0 4 0 0,-7-4 0 0,4 3 0 15,-4 1 0-15,4-1 0 0,-8-6 0 0,4 3 0 16,-7 4 0-16,4-7 8 0,-4-3-8 0,0 9 0 0,0-9 8 16,0 0-8-16,0 7 10 0,-4-4-10 0,1 13 10 0,-4-10-10 15,3 0 10-15,-6 0-10 0,-1 1 9 0,0-1-9 16,-6-3 8-16,6 3-8 0,-3 1 8 0,4-4-8 15,-5 3 8-15,5-3-8 0,-1 3 0 0,1-3 0 16,3 1 0-16,0 5 0 0,-1-9 0 0,1 9 0 16,-3-9 0-16,10 0 0 0,-4 10 0 0,4-10-9 15,0 6 9-15,0-3-10 0,0-3 10 0,0 10-12 16,4-1 12-16,3 0-12 0,0 1 0 0,0-4-1 16,0-3 0-16,0 4 0 0,4-1 4 0,-4 3 1 15,0-2 0-15,-4-1 0 0,4 0 8 0,0 0 0 16,-3-3 0-16,3 7 0 0,-3-4 0 0,-4-6-8 0,0 3 8 15,0-3-8-15,0 10 8 0,0-10 0 0,0 6 0 0,0-6 0 16,-7 9 0-16,3-2 0 0,0-1 0 0,-3 0 0 16,0-3-9-16,7-3-3 0,0 0-1 0</inkml:trace>
  <inkml:trace contextRef="#ctx0" brushRef="#br0" timeOffset="89294.273">1499 15704 1429 0,'0'0'31'0,"0"0"6"0,0 0 2 0,0 0 2 0,0 0-33 0,0 0-8 0,-7-7 0 0,7 7 0 15,0 0 100-15,0 0 17 0,4-6 4 0,6 0 1 16,-6 3-29-16,3 0-5 0,0-4-2 0,4 4 0 16,-1 0-42-16,1 0-9 0,3 0-2 0,0 0 0 15,0 3-7-15,-3-4-2 0,3 4 0 0,-4-3 0 16,1 3-3-16,-4 0-1 0,-3 0 0 0,-4 0 0 15,0 0 0-15,0 0-1 0,0 0 0 0,0 0 0 16,-15 3 1-16,-2 4 0 0,3-4 0 0,-7 0 0 16,3 3-12-16,0 1-8 0,-3-4 12 0,0 3-12 15,-4-3 8-15,4 3-8 0,3 1 0 0,1-4 0 16,-1 3 9-16,4-3-9 0,0 0 0 0,0 0 9 0,3 1-9 0,4-4 0 16,7 0 9-16,0 0-9 0,0 0 0 0,0 0 0 15,0 0 0-15,11 6 0 0,-1-3 0 0,8-3 0 16,-4 0 0-16,7 0 0 0,0 0 0 0,4 0 0 15,3 0 0-15,1 0 0 0,-8 0 0 0,0 0-16 16,0 0 4-16,-3 0 0 0,-1 0 12 0,-3 0 0 16,-3 0 0-16,-7 0 0 0,-4 0 13 0,0 0 5 15,0 0 1-15,0 0 0 0,0 0-19 0,-8 0 8 16,-2 0-8-16,-8 0 0 0,4 0 12 0,-3 0-12 16,2 6 12-16,-2-6-12 0,6 0 8 0,-3 0-8 15,3 0 0-15,1 0 0 16,-1 0-72-16,11 0-20 0,0 0-5 0,0 0-1010 0</inkml:trace>
  <inkml:trace contextRef="#ctx0" brushRef="#br0" timeOffset="90147.916">2741 16437 1624 0,'0'0'46'0,"0"0"10"0,0 0-45 0,-7 0-11 15,7 0 0-15,-7 0 0 0,0 0 67 0,-4 0 11 16,1 0 2-16,-4 0 1 0,3 0-24 0,0 3-5 15,-3-3 0-15,0 0-1 0,0 4-39 0,0-4-12 16,3 0 0-16,-3 3 0 0,4-3 0 0,-1 3 0 16,1-3-15-16,6 0 5 0,4 0 10 0,0 0 0 15,0 0 0-15,0 0 0 16,0 0-25-16,7 0-10 0,4 0-1 0,3 0-1 0,3 0 25 0,1 3 12 16,3-3-12-16,0 3 12 0,-3-3 0 0,0 3 0 15,-1-3 0-15,1 0 12 0,-4 0 4 0,0 0 2 16,0 0 0-16,-7 3 0 0,4-3 5 0,-4 0 1 0,-7 0 0 15,0 0 0-15,0 0 4 0,0 0 0 0,0 0 1 0,0 0 0 16,0 0-1-16,-7 4-1 0,-4-1 0 0,4-3 0 16,-7 3-27-16,4-3 8 0,-1 0-8 0,0 0 0 31,4 3-20-31,7-3-10 0,-7 0-2 0,7 0 0 16,0 0-126-16,0 0-26 0,0 0-4 0,0 0-2 0</inkml:trace>
  <inkml:trace contextRef="#ctx0" brushRef="#br0" timeOffset="90892.39">4420 15898 1234 0,'0'0'27'0,"0"0"5"0,0 0 2 0,0 0 2 0,0 0-36 0,0 0 0 15,0 0 0-15,0 0 0 0,0 0 102 0,0 0 14 16,0 0 2-16,0 0 1 0,0 0-50 0,-3 6-9 16,3-6-3-16,-7 0 0 0,7 0-22 0,0 0-5 15,-11 3-1-15,11-3 0 0,-7 4-14 0,7-4-3 16,0 0-1-16,0 0 0 0,0 0-11 0,0 0 0 16,0 0 0-16,0 0-11 0,0 0 11 0,0 0-8 15,0 0 8-15,0 0-8 0,0 0 8 0,0 0 0 16,0 0 0-16,7 3 0 0,0 0 21 0,-7-3 0 15,0 0 0-15,0 0 0 0,0 0 27 0,4 0 4 16,3 0 2-16,-7 0 0 0,0 0 1 0,0 0 0 16,0 0 0-16,0 0 0 0,0 0-14 0,0 0-2 0,0 0-1 0,-7-3 0 15,0 0-20-15,0-1-4 0,-4 1-1 0,4 3 0 16,-4-3-23-16,4 0-5 0,0 3-1 0,7 0 0 31,-7 0-186-31,0-3-38 0</inkml:trace>
  <inkml:trace contextRef="#ctx0" brushRef="#br0" timeOffset="99918.367">4537 14681 1868 0,'0'-6'41'0,"0"0"9"0,3 3 2 0,1 0 0 0,-1-1-42 0,1 1-10 0,3 0 0 0,0 0 0 15,0 0 8-15,4 3 0 0,-4 0 0 0,0 0 0 16,0 0-8-16,0 3-11 0,0-3 3 0,0 0 0 16,-4 3-4-16,5-3 0 0,-8 0 0 0,7 3 0 31,-7-3-41-31,0 0-9 0,0 0-2 0,0 0 0 0,0 0 0 15,0 0 0-15,0 0 0 0,0 0 0 0,-11 3 64 0,4 1 20 0,-4-8 0 0,1 1 0 16,-1 3 63-16,4-3 13 0,-3 0 2 0,-1 0 1 16,4-3-21-16,0 3-4 0,0-1-1 0,3 1 0 15,4 3-18-15,-10-3-4 0,10 3-1 0,0 0 0 0,0 0-18 0,0 0-3 16,0 0-1-16,0 0 0 0,0 0-28 0,0 0 8 16,0 0-8-16,0 0 0 0,7 0 0 0,0 0 0 15,0 3-12-15,3 0 12 16,1 1-38-16,0-1-1 0,-1 0 0 0,4 0-953 0</inkml:trace>
  <inkml:trace contextRef="#ctx0" brushRef="#br0" timeOffset="104892.978">2625 14612 1105 0,'0'0'24'0,"0"0"4"0,0 0 2 0,0 0 2 0,0 0-32 0,0 0 0 15,-4-6 0-15,4 6 0 0,-7-3 30 0,0-3-1 16,4 3 0-16,-5-4 0 0,-2 4-13 0,3-3-2 0,7 6-1 0,-7 0 0 16,-4-3 7-16,1 3 2 0,3 3 0 0,-1-3 0 15,-2 0-32-15,-1 0-6 0,-3 0-2 0,4 6 0 16,-4-6 18-16,3 3 0 0,0 4 0 0,4-4 0 15,-3-3 0-15,6 6 0 0,-3-3-12 0,4-3 12 16,3 0-12-16,0 0 12 0,0 0-12 0,0 0 12 16,0 0-12-16,0 0 4 0,3 6 8 0,-3-6-13 15,0 7 13-15,7-7-9 0,4 3 9 0,-1-3-8 16,1 0 8-16,0-3 12 0,-1 3-2 0,4-3-1 16,4-1 1-16,-8 4 0 0,1-6 0 0,0 6 0 15,-1-3 24-15,1 3 5 0,-4-6 1 0,3 6 0 16,-6-3-13-16,-4 3-3 0,0 0 0 0,0 0 0 15,0 0 0-15,0 0 0 0,0 0 0 0,0 0 0 16,-4-7 3-16,-3 7 0 0,-3-3 0 0,-1-3 0 16,1 6-18-16,-1 0-9 0,-3 0 10 0,-7 0-10 0,7 0 0 15,-4 0 0-15,7 0 0 0,-3 0 0 0,4 0 0 16,-1 0 0-16,8 0 0 0,-4 0 0 0,7 0-16 0,0 0-2 16,-4-3-1-16,4 3-469 15,0 0-95-15</inkml:trace>
  <inkml:trace contextRef="#ctx0" brushRef="#br0" timeOffset="120286.253">2307 5140 561 0,'0'0'12'0,"0"0"2"0,0 0 1 0,0 0 2 0,0 0-17 0,0 0 0 15,0 0 0-15,0 0 0 0,0 0 9 0,0 0-1 16,-3 0-8-16,3 0 12 0,0 0-2 0,-7 0-1 16,0 0 0-16,7 0 0 0,0 0 18 0,0 0 3 0,0 0 1 0,-8 0 0 15,8 0 13-15,0 0 4 0,0 0 0 0,0 0 0 16,0 0-20-16,0 0-3 0,0 0-1 0,0 0 0 16,0 0-24-16,0 0 0 0,0 0 0 0,0 0 0 15,0 0 31-15,0 0 1 0,4 0 0 0,3 6 0 16,-3-2-43-16,3-4-8 0,-4 6-1 0,1-3-1 15,6-3 21-15,-3 6 0 0,-3-3 0 0,3-3 0 16,4 0-14-16,-4 0 5 0,3 0 1 0,1 0 0 16,3 0 8-16,-4 0 0 0,1 0 0 0,0 0 0 15,-4 0 0-15,7 0 0 0,-4 0 0 0,1 0 0 16,0-3 0-16,-4 3 0 0,0-6 0 0,0 6 0 16,0 0 0-16,0 0 9 0,-7 0-1 0,0 0-8 15,0 0 22-15,0 0-2 0,7 0-1 0,-7 0 0 16,0 0-6-16,0 0-1 0,0 0 0 0,0 0 0 15,0 0 7-15,-7-3 1 0,-4-3 0 0,8 6 0 16,-4 0-5-16,0 0-1 0,0 0 0 0,-1 0 0 0,1 0-3 0,0 0-1 16,-3 0 0-16,-1 0 0 0,11 0-10 0,-7 0 12 15,7 0-12-15,-7-4 12 0,0 4-12 0,0 0 0 16,7 0 0-16,0 0 0 0,-7 0 0 0,7 0 0 16,0 0 0-16,0 0 8 0,0 0-8 0,0 0 0 15,0 0-12-15,0 0 12 16,0 0-49-16,0 0-3 0</inkml:trace>
  <inkml:trace contextRef="#ctx0" brushRef="#br0" timeOffset="121801.262">2402 5720 660 0,'0'0'18'0,"0"0"6"0,0 0-24 0,0 0 0 16,0 0 0-16,0 0 0 0,4 3 10 0,-1 0-2 15,1 1-8-15,0-1 12 0,3 0-22 0,-4 0-5 16,-3 0-1-16,7 0 0 16,-7-3-22-16,4 0-5 0,-4 0-1 0,10 0 0 0,-3 3 32 0,0-3 12 15,-3-3-11-15,7 3 11 0,-4 0 36 0,3-3 14 0,-3 3 2 0,4-3 1 16,-4 6-5-16,0-3-2 0,0-3 0 0,0 3 0 15,0-3-15-15,-7 3-3 0,4 0-1 0,-4 0 0 16,7-3-11-16,-4 0-3 0,-3 3 0 0,0 0 0 16,0 0 2-16,0 0 0 0,0 0 0 0,0 0 0 15,0 0-3-15,0 0-1 0,0 0 0 0,0 0 0 16,0 0 0-16,0 0 0 0,0 0 0 0,-7-4 0 16,4 4-11-16,-8 0 0 0,4 0 0 0,-4 4 0 15,4-1 0-15,-7-3 0 0,7 0 0 0,-3 0 0 16,-1 0 0-16,0 0 10 0,1-3-10 0,3 3 10 15,-4 0-10-15,4 0 0 0,7 0 0 0,-3 0-11 16,-8 0 11-16,4 3 12 0,0 0-2 0,0-3-1 16,7 0-1-16,0 0 0 0,-7 3 0 0,7-3 0 15,0 0-8-15,0 0 0 0,0 0 0 0,0 0 8 0,0 0-8 0,0 0 0 16,0 0 0-16,3 6 0 0,1-3-9 0,3 1 9 16,3-1-12-16,-2 0 12 15,2-3-53-15,1 0-4 0</inkml:trace>
  <inkml:trace contextRef="#ctx0" brushRef="#br0" timeOffset="123003.881">2388 5780 694 0,'0'0'15'0,"0"0"3"0,0 0 1 0,0 0 1 0,0 0-20 0,0 0 0 16,0 0 0-16,0 0 0 0,0 0 26 0,0 0 1 15,0 0 0-15,0 0 0 0,7-3 17 0,-3-1 3 16,-1 1 1-16,1-3 0 0,-4 6 1 0,7-3 1 16,-3 0 0-16,-4 3 0 0,0 0-15 0,0 0-3 15,7 0-1-15,-4 0 0 0,-3 0-17 0,0 0-3 0,0 0-1 0,4 0 0 16,3 3-10-16,0 0 0 0,-4 0 0 0,1 3 0 15,3 1 0-15,-4-4 0 0,4-3 0 0,1 3 0 16,-1 3 0-16,0-3 0 0,3-3 0 0,1 7 0 16,-4-7 0-16,3 0 0 0,1 0 0 0,0 0 0 15,-4 3 0-15,3-3 0 0,-3-3 0 0,4 3 8 16,-4-7-8-16,4 7 8 0,-1 0-8 0,-3 0 8 16,0 0-8-16,4 0 0 0,-4 0 0 0,-4 0 0 15,4 0 0-15,-7 0 0 0,0 0 0 0,0 0 0 16,0 0-12-16,0 0 1 0,0 0 1 0,0 0 0 15,0 0 2-15,-10-3 0 0,10 3 0 0,-11 0 0 16,1 3 8-16,-1-3 0 0,11 0 0 0,-10 0 0 16,-1 0 0-16,0 0 0 0,1 0 8 0,-4 0-8 0,7 0 8 15,-4 0-8-15,4 0 8 0,-4 0-8 16,1 0 0-16,-4-3 8 0,7 3-8 0,-4 0 0 0,4 0 17 16,-4 0-1-16,4-6 0 0,0 6 0 0,7 0-16 0,-7 0-19 15,7 0 4-15,0 0 1 0,0 0 14 0,0 0 0 16,-7-6 0-16,7 6 0 0,0 0 0 0,0 0 0 15,0 0 0-15,7-3 0 0,4-1 0 0,-1 4 0 16,1-3 0-16,0 3 0 0,3 3 0 0,0 4 0 16,0-4 0-16,0 0-9 0,0 3-6 0,7-3-1 15,-3 4 0-15,0-4 0 16,6-3-26-16,-6 0-6 0,3 6 0 0,-7-3-1 16,7-3-21-16,-3 0-4 0</inkml:trace>
  <inkml:trace contextRef="#ctx0" brushRef="#br0" timeOffset="124788.935">2240 6043 929 0,'0'0'26'0,"0"0"6"0,0 0-32 0,0 0 0 0,0 0 0 0,0 0 0 16,7 3 16-16,-7-3-4 0,4 7-1 0,-4-7 0 15,0 0-11-15,0 0 0 0,0 0 0 0,0 0 8 16,7 3-8-16,-7-3 0 0,0 0 0 0,0 0 0 16,0 0 14-16,0 0 1 0,0 0 0 0,0 0 0 15,0 0 33-15,0 0 8 0,0 0 0 0,0 0 1 16,0 0-19-16,-7 0-4 0,7 0-1 0,-4-3 0 16,-3-4-13-16,7 7-4 0,0 0 0 0,0 0 0 15,0 0-6-15,0 0-2 0,0 0 0 0,0 0 0 16,0 0-8-16,0 0 0 0,7 0 0 0,4-3 0 15,-4 0 0-15,0 0 0 0,3 0 0 0,-2 0-11 16,2-1 11-16,-3 1 0 0,0 0 0 0,4 0 0 16,-1 3 0-16,1 0 0 0,0-6 0 0,-1 3-8 15,1 0 8-15,-1-1 8 0,-3 1-8 0,0 0 11 16,0 0-11-16,-3 3 0 0,3-3 0 0,-7 3-11 16,0 0 11-16,0 0 14 0,0 0-3 0,0 0-1 0,0 0-10 15,-7 0 8-15,-4 0-8 0,4 3 8 0,0 0 0 16,-3 3 0-16,-1-2 0 0,1 2 0 0,-1-3-8 0,0 0 0 15,-3 3-12-15,-3 4 12 0,10-4 0 0,-4 0 0 16,-3-6 0-16,3 10 0 0,-3-10 0 16,4 6 0-16,-4-3-9 0,3-3 9 0,4 6 0 0,0-6 0 15,7 0 0-15,-11 0 0 0,11 0 0 0,0 0 9 16,0 0 1-16,0 0 0 0,0 0-10 0,0 0-11 16,0 0 3-16,0 0 0 0,0 0 8 0,0 0 11 15,7-6-3-15,0 6 0 0,4-3-8 0,0-3 0 16,-1 3 0-16,1-4 8 0,6 7-8 0,-3-3 0 15,1-3 0-15,-1 6-11 0,-4-3 11 0,4 0 0 16,0 3 0-16,-3-4 0 0,3 4 0 0,-3 0 0 0,3 0 8 16,-4 0-8-16,1 0 0 0,-4 0 0 0,0 0 0 0,-7 0-8 15,0 0 8-15,0 0 0 0,0 0 8 0,0 0-8 16,0 0 0-16,0 0 0 0,-7 0 0 0,-4 4 0 16,1-4 22-16,-1 0 0 0,-6 0 0 0,3 3 0 15,3 0-22-15,-3-3 0 0,-4 3 0 0,8 0 0 16,-4-3 0-16,-1 0 0 0,1 0 0 0,-3 3 0 15,3-3 9-15,3 0-9 0,0 0 12 0,1 7-12 16,-1-7 8-16,4 3-8 0,7-3 0 0,0 0 0 16,0 0 8-16,0 0-8 0,0 0 0 0,0 0 0 15,0 0 8-15,0 0-8 0,0 0 0 0,7 0 0 16,0 6 0-16,4-3 0 0,-4-3 0 0,4 0 0 16,-1 0 0-16,1 6 0 0,3-6 0 0,-4 0 0 15,1 0 0-15,0 0 0 0,-4 0 0 0,0 0 0 0,0-6 0 16,0 6 0-16,0 0 0 0,-4 0 0 0,-3 0 0 15,0 0 0-15,7 0 0 0,-7 0 0 0,0 0 0 0,0 0 0 16,0 0 0-16,0 0 0 0,0 0 8 0,-10-3-8 16,-1-3 0-16,4 6 0 0,0 0 9 0,-3 0-1 15,-5-3-8-15,5 3 12 0,-4 0-12 0,0 0 0 16,3 0 0-16,0 0 0 0,1 3 0 0,-1-3 0 16,4 0 0-16,-3 6 0 0,10-6 0 0,0 0 0 15,0-6 0-15,0 6 0 0,0 0 0 0,0 0 0 16,0 0 0-16,0 0 0 0,0 0 0 0,0 6 0 15,7-3 0-15,3-3 0 0,-3 0-13 0,4 6 1 16,0-3 0-16,-1-3 0 16,4 7-12-16,0-7-1 0,0 0-1 0,-3 3 0 0,0-3 11 0,-4 0 3 0,3 0 0 0,1 0 0 15,3 0 12-15,-3 0 0 0,-4 0 0 0,3 0 10 16,-3 0-10-16,-3 0 0 0,6 0 0 0,-10 0 0 16,0 0 8-16,0 0 0 0,0 0 0 0,0 0 0 15,0 0 10-15,0 0 2 0,-10-3 0 0,3-4 0 16,0 7-20-16,-4-3 0 0,0-3 0 0,1 6 0 15,-1 0 0-15,1-3 0 0,-1 3 0 0,1-6 0 16,2 6 0-16,-2 0 0 0,-1-3 0 0,-3 3 0 16,7 0 10-16,0-7-2 0,0 7 0 0,7 0 0 15,0 0-8-15,-7 0 0 0,7 0-12 0,0 0 12 16,0 0 0-16,0 0 0 0,0 0 0 0,0 0 12 16,0 0-12-16,7 0-11 0,0 0 3 0,0 0 0 15,4 0-28-15,3-3-4 0,-4 0-2 16,5 0-397-16,-1 3-79 0</inkml:trace>
  <inkml:trace contextRef="#ctx0" brushRef="#br0" timeOffset="125652.552">2385 5485 701 0,'0'0'20'0,"0"0"4"0,0 0-24 0,0 0 0 16,0 0 0-16,0 0 0 0,0 0 0 0,0 0 0 15,0 0 0-15,0 0-300 0</inkml:trace>
  <inkml:trace contextRef="#ctx0" brushRef="#br0" timeOffset="126240.221">2378 5466 828 0,'0'0'23'0,"0"0"6"0,0 0-29 0,0 0 0 15,0 0 0-15,0 0 0 0,0 0 53 0,0 0 5 0,0 0 1 0,0 0 0 16,0 0-8-16,0 0-2 0,0 0 0 0,0 0 0 16,0 0-5-16,0 0 0 0,-7 3-1 0,7-3 0 15,0 0-9-15,-7 7-2 0,7-7 0 0,-7 0 0 16,7 0-12-16,-7 0-4 0,-4 0 0 0,11 0 0 15,-7-4-4-15,7 4-2 0,-7 0 0 0,-4-3 0 16,4 3-2-16,4-3 0 0,-4 0 0 0,7 3 0 16,-7-3-8-16,7 3 0 0,-8-3 0 0,8 3 8 15,0 0-8-15,0 0 8 0,0 0-8 0,0 0 8 16,0 0-8-16,0 0 0 0,0 0-12 0,0 0 12 16,0 0-9-16,0 0 9 0,0 0 0 0,0 0 0 15,8 0-10-15,-1 3 10 0,0-3-8 0,-4 3 8 16,4 0-8-16,4-3 8 0,-4 3-8 0,3-3 8 15,-2 0 0-15,-1 0 0 0,3 0 0 0,-3 0 8 16,7 0-8-16,-7 0 0 0,-3 0 0 0,3 0 0 16,0 0 0-16,-3 0 14 0,3 0-2 0,-7 0 0 0,0 0-12 15,0 0 0-15,0 0 0 0,0 0 0 0,0 0 0 0,0 0 11 16,0 0-2-16,0 0 0 0,-11 0-9 0,4 0 8 16,0 0-8-16,-4 3 8 0,-3-3-8 0,0 4 0 15,0-4 0-15,3 3 8 0,-3 0 0 0,0 0-8 16,4 0 12-16,-5 0-4 0,1 0-8 0,4 4 0 15,-8-4 0-15,8-3 0 0,-1 3 0 0,0 0 0 16,4 0 0-16,7-3 0 0,-7 3 0 0,7-3 0 16,0 0 0-16,0 0 0 0,0 0 0 0,0 0 0 15,0 0 0-15,0 0 0 0,4 0 0 0,3-3 0 16,3 0 0-16,-2 0 0 0,6 0 0 0,-4 0 12 0,4 0-12 0,0 3 12 16,-3-4-12-16,0 4 0 0,-1 0 0 0,1-3 0 15,3 0 0-15,-4 0 0 16,1 3 0-16,0-3 0 0,-4 3 0 0,0 0 0 0,0-3 0 0,-7 3 0 15,0 0 0-15,7-3 0 0,-7 3 0 0,0 0 8 16,0 0-8-16,0 0 8 0,0 0-8 0,0 0 8 16,-4-7-8-16,4 7 8 0,-3-3-8 0,3 3 8 31,-7-6-80-31,0 3-16 0</inkml:trace>
  <inkml:trace contextRef="#ctx0" brushRef="#br0" timeOffset="133976.989">3591 15073 687 0,'0'0'15'16,"0"0"3"-16,0 0 1 0,0 0 1 0,0 0-20 0,-7 0 0 0,7 0 0 0,0 0 0 15,0 0 42-15,0 0 5 0,-7 0 1 0,-3-3 0 16,10 3-5-16,0 0-1 0,0 0 0 0,0 0 0 0,0 0 6 0,0 0 0 16,0 0 1-16,-7-3 0 0,7 3 3 0,0 0 1 15,0 0 0-15,0 0 0 0,0 0 4 0,-8-3 1 16,8 3 0-16,0 0 0 0,0 0 6 0,0 0 2 15,0 0 0-15,0 0 0 0,0 0-20 0,0 0-4 16,0 0-1-16,0 0 0 0,0 0-12 0,0 0-2 16,0 0-1-16,0 0 0 0,0 0-4 0,0 0-1 15,0 0 0-15,0 0 0 0,0 0 9 0,0 0 2 16,0 0 0-16,0 0 0 0,8 0-32 0,-1 0 0 16,3 0 0-16,1 3 0 0,3-3 0 0,-4 0 0 0,5 3 0 15,6 0 0-15,0 0 8 0,-3-3 3 16,6 4 0-16,1-4 0 0,7 6-11 0,-4-6 10 0,0 3-10 0,4-3 10 15,3 0-10-15,-3 0 0 0,7 6 9 0,0-6-9 16,6 0 0-16,-9 0 8 0,2 3-8 0,5-3 0 16,-8 0 0-16,4 0 0 0,3 0 0 0,-10 0 8 15,7 0-8-15,-4 0 0 0,0 0 0 0,-3 0 0 16,-4 7 0-16,8-7 0 0,-8 3 0 0,-7-3 0 16,4 0 0-16,-4 6 0 0,0-3 0 0,4-3 8 15,-15 0-8-15,4 10 0 0,0-10 0 0,1 3 0 16,-5 0 0-16,1 0 0 0,-4-3 0 0,0 0 0 15,-4 3 0-15,-3-3 0 0,0 0 0 0,0 0 0 16,0 0 0-16,0 0 0 0,0 0 0 0,0 0 0 16,0 0-13-16,0 0-4 0,0 0-1 0,0 0 0 15,0 0-139-15,0 0-28 0</inkml:trace>
  <inkml:trace contextRef="#ctx0" brushRef="#br0" timeOffset="137654.975">4145 15070 477 0,'0'0'13'0,"0"0"4"0,-10-3-17 0,6-3 0 0,-7 3 0 0,4 0 0 15,7 3 0-15,-7-4 0 0,7 4 0 0</inkml:trace>
  <inkml:trace contextRef="#ctx0" brushRef="#br0" timeOffset="138207.419">4050 15023 1224 0,'0'0'35'0,"0"0"7"0,0 0-34 0,0 0-8 0,0 0 0 0,0 0 0 16,-4-3 78-16,4 3 14 0,0 0 2 0,0 0 1 16,0 0-31-16,0 0-7 0,0-6-1 0,0 6 0 15,0 0-16-15,0 0-4 0,0 0-1 0,0 0 0 16,0 0-10-16,0 0-1 0,-7 0-1 0,7 0 0 15,0 0-12-15,0 0-3 0,0 0 0 0,0 0 0 16,0 0 2-16,-3 3 0 0,3-3 0 0,-7 6 0 0,7 0 14 16,0-6 4-16,0 0 0 0,-4 7 0 0,4-7 5 15,0 6 2-15,-3 0 0 0,3-6 0 0,0 0-5 0,0 0-1 16,0 7 0-16,0-7 0 0,7 6-3 0,-4 0-1 16,-3-6 0-16,7 3 0 0,-3 3 0 0,-1-2 0 15,4 2 0-15,-3-3 0 0,3 6-7 0,0-9-2 16,0 10 0-16,0-4 0 0,4 4-6 0,-4-1-2 15,0 0 0-15,3-2 0 0,1 2-8 0,7-3 8 16,-8 7-8-16,1-4 8 0,3 1-8 0,4-1 0 16,-1-3 9-16,4 4-9 0,4-1 10 0,-4-6-2 15,-3 7-8-15,10-1 12 0,-3 0 1 0,3 1 0 0,4-1 0 16,-8 1 0-16,5-1-5 0,-1 1 0 0,4-1-8 16,-4-3 12-16,0-3-12 0,0 0 0 0,4 7 0 0,-11-1 0 15,7 7 8-15,1-7-8 0,-5 4 0 0,5-1 0 16,-5 1 8-16,1 0-8 0,0 2 0 0,-1-2 9 15,5-1-9-15,-8 7 0 0,3-9 0 0,1 8 0 16,0-2 0-16,3-3 0 0,-10 2 0 0,3-2 0 16,4-1 0-16,-4 4 0 0,-4-7 0 0,8 4 0 15,-7 3 9-15,-1-7-9 0,5 4 10 0,-1-1-10 16,-4-2 10-16,8-1-10 0,-7 0 10 0,-4-2-10 16,3 2 15-16,5-3-3 0,-8 1-1 0,3-7 0 15,-6 9-11-15,7-3 8 0,-8-3-8 0,1-3 8 16,-4 0 10-16,0 7 2 0,3-4 0 0,-3-3 0 15,-7 0-20-15,0 0 0 0,4 0 0 0,-4 0 0 16,0 0-21-16,0 0-8 0,0 0-2 16,0 0-811-16,-11 6-162 0</inkml:trace>
</inkml:ink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jpg>
</file>

<file path=ppt/media/image11.jpeg>
</file>

<file path=ppt/media/image12.jpeg>
</file>

<file path=ppt/media/image13.jpg>
</file>

<file path=ppt/media/image2.jpeg>
</file>

<file path=ppt/media/image3.png>
</file>

<file path=ppt/media/image4.jpg>
</file>

<file path=ppt/media/image5.jp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-12192" y="6053328"/>
            <a:ext cx="2999232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Rectangle 10"/>
          <p:cNvSpPr/>
          <p:nvPr/>
        </p:nvSpPr>
        <p:spPr>
          <a:xfrm>
            <a:off x="3145536" y="6044184"/>
            <a:ext cx="90464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149600" y="4038600"/>
            <a:ext cx="8636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149600" y="6050037"/>
            <a:ext cx="89408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AU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101600" y="6068699"/>
            <a:ext cx="27432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780524" y="236539"/>
            <a:ext cx="78232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AU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37600" y="6248403"/>
            <a:ext cx="2946400" cy="365125"/>
          </a:xfrm>
        </p:spPr>
        <p:txBody>
          <a:bodyPr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2" y="6248208"/>
            <a:ext cx="7431311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Rectangle 6"/>
          <p:cNvSpPr/>
          <p:nvPr/>
        </p:nvSpPr>
        <p:spPr bwMode="white">
          <a:xfrm>
            <a:off x="8128424" y="0"/>
            <a:ext cx="42672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6"/>
            <a:ext cx="533400" cy="325968"/>
          </a:xfrm>
        </p:spPr>
        <p:txBody>
          <a:bodyPr/>
          <a:lstStyle/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7272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A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AU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12192" y="4572000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>
          <a:xfrm>
            <a:off x="-12192" y="4663440"/>
            <a:ext cx="195072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2060448" y="4654296"/>
            <a:ext cx="10131552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930400" y="0"/>
            <a:ext cx="134112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</p:spPr>
        <p:txBody>
          <a:bodyPr rtlCol="0"/>
          <a:lstStyle/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9304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2133600" y="6248207"/>
            <a:ext cx="6096000" cy="365125"/>
          </a:xfrm>
        </p:spPr>
        <p:txBody>
          <a:bodyPr rtlCol="0"/>
          <a:lstStyle/>
          <a:p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AU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812800" y="22860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816864" y="1600200"/>
            <a:ext cx="108712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AU"/>
              <a:t>Click to edit Master text styles</a:t>
            </a:r>
          </a:p>
          <a:p>
            <a:pPr lvl="1" eaLnBrk="1" latinLnBrk="0" hangingPunct="1"/>
            <a:r>
              <a:rPr kumimoji="0" lang="en-AU"/>
              <a:t>Second level</a:t>
            </a:r>
          </a:p>
          <a:p>
            <a:pPr lvl="2" eaLnBrk="1" latinLnBrk="0" hangingPunct="1"/>
            <a:r>
              <a:rPr kumimoji="0" lang="en-AU"/>
              <a:t>Third level</a:t>
            </a:r>
          </a:p>
          <a:p>
            <a:pPr lvl="3" eaLnBrk="1" latinLnBrk="0" hangingPunct="1"/>
            <a:r>
              <a:rPr kumimoji="0" lang="en-AU"/>
              <a:t>Fourth level</a:t>
            </a:r>
          </a:p>
          <a:p>
            <a:pPr lvl="4" eaLnBrk="1" latinLnBrk="0" hangingPunct="1"/>
            <a:r>
              <a:rPr kumimoji="0" lang="en-AU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AC2E9790-EFF3-BC44-B7BF-2B27A4E5081C}" type="datetimeFigureOut">
              <a:rPr lang="en-US" smtClean="0"/>
              <a:t>5/9/2019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812801" y="6248207"/>
            <a:ext cx="7228111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12192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7112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>
          <a:xfrm>
            <a:off x="787400" y="1280160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7112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83130725-A071-7049-9FEC-ADF910D9401E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CHAPTER 11 – MUSCULOSKELETAL SYSTEM Muscles</a:t>
            </a:r>
          </a:p>
        </p:txBody>
      </p:sp>
      <p:sp>
        <p:nvSpPr>
          <p:cNvPr id="9219" name="Subtitle 2"/>
          <p:cNvSpPr>
            <a:spLocks noGrp="1"/>
          </p:cNvSpPr>
          <p:nvPr>
            <p:ph type="subTitle" idx="1"/>
          </p:nvPr>
        </p:nvSpPr>
        <p:spPr>
          <a:xfrm>
            <a:off x="3886200" y="6049963"/>
            <a:ext cx="6705600" cy="685800"/>
          </a:xfrm>
        </p:spPr>
        <p:txBody>
          <a:bodyPr/>
          <a:lstStyle/>
          <a:p>
            <a:pPr eaLnBrk="1" hangingPunct="1">
              <a:buFont typeface="Arial" charset="0"/>
              <a:buNone/>
            </a:pPr>
            <a:r>
              <a:rPr lang="en-AU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ATAR UNIT 1 &amp; 2 HUMAN BIOLOGY</a:t>
            </a:r>
            <a:endParaRPr lang="en-A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7189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>
          <a:xfrm>
            <a:off x="2136775" y="228600"/>
            <a:ext cx="8153400" cy="990600"/>
          </a:xfrm>
        </p:spPr>
        <p:txBody>
          <a:bodyPr/>
          <a:lstStyle/>
          <a:p>
            <a:pPr eaLnBrk="1" hangingPunct="1"/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Structure of skeletal muscle</a:t>
            </a:r>
          </a:p>
        </p:txBody>
      </p:sp>
      <p:pic>
        <p:nvPicPr>
          <p:cNvPr id="5" name="Picture 4" descr="Figure 14.6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624" y="1628800"/>
            <a:ext cx="7050256" cy="509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858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567608" y="10328"/>
            <a:ext cx="7776864" cy="6858000"/>
            <a:chOff x="1043608" y="10328"/>
            <a:chExt cx="7776864" cy="6858000"/>
          </a:xfrm>
        </p:grpSpPr>
        <p:pic>
          <p:nvPicPr>
            <p:cNvPr id="2" name="Picture 1" descr="Organizational levels of Muscle.jpeg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4000" contrast="6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3608" y="10328"/>
              <a:ext cx="4905214" cy="685800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6156176" y="1052736"/>
              <a:ext cx="26642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400" dirty="0" err="1"/>
                <a:t>Marieb</a:t>
              </a:r>
              <a:r>
                <a:rPr lang="en-AU" sz="1400" dirty="0"/>
                <a:t>, 2001, Table 9.1, p. 282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3262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ructure of a Muscle Fibre.jpeg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7" y="219838"/>
            <a:ext cx="8016643" cy="61614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35960" y="6309321"/>
            <a:ext cx="3096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 err="1"/>
              <a:t>Marieb</a:t>
            </a:r>
            <a:r>
              <a:rPr lang="en-AU" sz="1400" dirty="0"/>
              <a:t>, 2001, Figure 9.4, p. 284</a:t>
            </a:r>
          </a:p>
        </p:txBody>
      </p:sp>
    </p:spTree>
    <p:extLst>
      <p:ext uri="{BB962C8B-B14F-4D97-AF65-F5344CB8AC3E}">
        <p14:creationId xmlns:p14="http://schemas.microsoft.com/office/powerpoint/2010/main" val="2742111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2550"/>
          </a:xfrm>
        </p:spPr>
        <p:txBody>
          <a:bodyPr>
            <a:normAutofit fontScale="90000"/>
          </a:bodyPr>
          <a:lstStyle/>
          <a:p>
            <a:pPr>
              <a:defRPr/>
            </a:pPr>
            <a:endParaRPr lang="en-AU"/>
          </a:p>
        </p:txBody>
      </p:sp>
      <p:sp>
        <p:nvSpPr>
          <p:cNvPr id="12291" name="Content Placeholder 2"/>
          <p:cNvSpPr>
            <a:spLocks noGrp="1"/>
          </p:cNvSpPr>
          <p:nvPr>
            <p:ph sz="quarter" idx="1"/>
          </p:nvPr>
        </p:nvSpPr>
        <p:spPr>
          <a:xfrm>
            <a:off x="1981200" y="571501"/>
            <a:ext cx="8229600" cy="5857875"/>
          </a:xfrm>
        </p:spPr>
        <p:txBody>
          <a:bodyPr/>
          <a:lstStyle/>
          <a:p>
            <a:pPr eaLnBrk="1" hangingPunct="1"/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Muscle cells are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held together in bundles by a sheath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of connective tissue. At each end of the sheath the connective tissue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tapers and blends to form a tendon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eaLnBrk="1" hangingPunct="1"/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a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muscle bundle is examined under a microscope 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would be seen as a group of muscle cells lying parallel to each other.</a:t>
            </a:r>
          </a:p>
          <a:p>
            <a:pPr eaLnBrk="1" hangingPunct="1"/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muscle cell (muscle fibre) is actually an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elongated cylinder with many nuclei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The cell has a thin, transparent plasma membrane called the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sarcolemma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a cytoplasm called the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sarcoplasm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These cells are between 10</a:t>
            </a:r>
            <a:r>
              <a:rPr lang="en-A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μ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 and 100</a:t>
            </a:r>
            <a:r>
              <a:rPr lang="en-A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μ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 in diameter and between a few millimetres and a few centimetres in length.</a:t>
            </a:r>
          </a:p>
          <a:p>
            <a:pPr eaLnBrk="1" hangingPunct="1"/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Each muscle fibre has many tiny threads called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myofibrils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 These lay parallel to each other and run the length of the muscle fibre.</a:t>
            </a:r>
          </a:p>
          <a:p>
            <a:pPr eaLnBrk="1" hangingPunct="1"/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6490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10826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AU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Structure of myofibrils (microscopic structure of muscles)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sz="quarter" idx="1"/>
          </p:nvPr>
        </p:nvSpPr>
        <p:spPr>
          <a:xfrm>
            <a:off x="1981200" y="1571625"/>
            <a:ext cx="8229600" cy="455453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Myofibrils are made up of </a:t>
            </a:r>
            <a:r>
              <a:rPr lang="en-AU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smaller structures called </a:t>
            </a:r>
            <a:r>
              <a:rPr lang="en-AU" sz="2800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myofilaments</a:t>
            </a: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 There are two types of </a:t>
            </a:r>
            <a:r>
              <a:rPr lang="en-A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myofilaments</a:t>
            </a: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  <a:p>
            <a:pPr lvl="1">
              <a:defRPr/>
            </a:pP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Myosin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which is the thicker </a:t>
            </a:r>
            <a:r>
              <a:rPr lang="en-AU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myofilament</a:t>
            </a:r>
            <a:endParaRPr lang="en-A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defRPr/>
            </a:pP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Actin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which is the thinner </a:t>
            </a:r>
            <a:r>
              <a:rPr lang="en-AU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myofilament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lvl="1">
              <a:buFont typeface="Arial" charset="0"/>
              <a:buChar char="•"/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These </a:t>
            </a:r>
            <a:r>
              <a:rPr lang="en-A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myofilaments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are actually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proteins, which are responsible for the contraction of the muscles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 They give the skeletal and cardiac muscles their striated appearance. </a:t>
            </a:r>
          </a:p>
          <a:p>
            <a:pPr lvl="1">
              <a:buFont typeface="Arial" charset="0"/>
              <a:buChar char="•"/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Myofibrils are often divided into subunits called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sarcomeres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 See figure 14.7</a:t>
            </a:r>
          </a:p>
          <a:p>
            <a:pPr lvl="1">
              <a:buNone/>
              <a:defRPr/>
            </a:pPr>
            <a:endParaRPr lang="en-A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3221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2136775" y="228600"/>
            <a:ext cx="8153400" cy="990600"/>
          </a:xfrm>
        </p:spPr>
        <p:txBody>
          <a:bodyPr/>
          <a:lstStyle/>
          <a:p>
            <a:pPr eaLnBrk="1" hangingPunct="1"/>
            <a:r>
              <a:rPr lang="en-AU" dirty="0"/>
              <a:t>Striated (skeletal) muscle</a:t>
            </a:r>
          </a:p>
        </p:txBody>
      </p:sp>
      <p:pic>
        <p:nvPicPr>
          <p:cNvPr id="3" name="Content Placeholder 2" descr="Figure 14.7.jpg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" r="17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15575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703512" y="0"/>
            <a:ext cx="5695158" cy="6858000"/>
            <a:chOff x="179512" y="0"/>
            <a:chExt cx="5695158" cy="6858000"/>
          </a:xfrm>
        </p:grpSpPr>
        <p:pic>
          <p:nvPicPr>
            <p:cNvPr id="2" name="Picture 1" descr="Myofilaments.jpeg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7000" contrast="5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63900" y="0"/>
              <a:ext cx="2610770" cy="6858000"/>
            </a:xfrm>
            <a:prstGeom prst="rect">
              <a:avLst/>
            </a:prstGeom>
          </p:spPr>
        </p:pic>
        <p:pic>
          <p:nvPicPr>
            <p:cNvPr id="3" name="Picture 2" descr="Figure 9.2 comments.jpeg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9000" contrast="9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2060848"/>
              <a:ext cx="3127248" cy="2194560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7536160" y="105273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 err="1"/>
              <a:t>Marieb</a:t>
            </a:r>
            <a:r>
              <a:rPr lang="en-AU" sz="1400" dirty="0"/>
              <a:t>, 2001, Figure 9.3, p. 283</a:t>
            </a:r>
          </a:p>
        </p:txBody>
      </p:sp>
    </p:spTree>
    <p:extLst>
      <p:ext uri="{BB962C8B-B14F-4D97-AF65-F5344CB8AC3E}">
        <p14:creationId xmlns:p14="http://schemas.microsoft.com/office/powerpoint/2010/main" val="1779026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796925"/>
          </a:xfrm>
        </p:spPr>
        <p:txBody>
          <a:bodyPr/>
          <a:lstStyle/>
          <a:p>
            <a:pPr eaLnBrk="1" hangingPunct="1"/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Sliding filament model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sz="quarter" idx="1"/>
          </p:nvPr>
        </p:nvSpPr>
        <p:spPr>
          <a:xfrm>
            <a:off x="525624" y="1435456"/>
            <a:ext cx="11053665" cy="5054600"/>
          </a:xfrm>
        </p:spPr>
        <p:txBody>
          <a:bodyPr/>
          <a:lstStyle/>
          <a:p>
            <a:pPr eaLnBrk="1" hangingPunct="1"/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an explanation of how the muscles contract.  When the muscles contract the </a:t>
            </a:r>
            <a:r>
              <a:rPr lang="en-AU" sz="2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sarcomeres shorten because the actin and myosin slide </a:t>
            </a: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 each other.</a:t>
            </a:r>
          </a:p>
          <a:p>
            <a:pPr eaLnBrk="1" hangingPunct="1"/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Sarcomeres have some distinct sections:</a:t>
            </a:r>
          </a:p>
          <a:p>
            <a:pPr lvl="1" eaLnBrk="1" hangingPunct="1"/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line: This is the section where the part of the actin proteins which looks like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lots of </a:t>
            </a:r>
            <a:r>
              <a:rPr lang="en-AU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Zs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stacked on top of each other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lvl="1" eaLnBrk="1" hangingPunct="1"/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band: This is the section which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contains the myosin proteins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lvl="1" eaLnBrk="1" hangingPunct="1"/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band: This is the section that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doesn’t contain the myosin proteins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7421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ure 14.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320" y="935102"/>
            <a:ext cx="6121995" cy="384217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69309" y="520767"/>
            <a:ext cx="5952931" cy="2890448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Ca+ released from the sarcoplasmic reticulum causes the formation of cross-bridges between actin and myosin; cross-bridges contract causing actin to slide over myosin.</a:t>
            </a:r>
          </a:p>
          <a:p>
            <a:pPr>
              <a:defRPr/>
            </a:pP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the actin and myosin slide over each other the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lines are drawn closer together 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the sarcomere shortens.  This results in the shortening of the muscle fibre, and therefore the whole muscle.</a:t>
            </a:r>
          </a:p>
          <a:p>
            <a:pPr>
              <a:defRPr/>
            </a:pP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the muscle relaxes the actin and myosin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 be pulled past each other in the opposite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direction, returning them to their original state.</a:t>
            </a:r>
          </a:p>
          <a:p>
            <a:pPr>
              <a:defRPr/>
            </a:pP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Energy in the form of ATP 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needed for the shortening of the muscle fibres.</a:t>
            </a:r>
          </a:p>
          <a:p>
            <a:pPr>
              <a:defRPr/>
            </a:pPr>
            <a:endParaRPr lang="en-A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endParaRPr lang="en-A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endParaRPr lang="en-A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endParaRPr lang="en-A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0862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725487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Types of muscles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981200" y="1000125"/>
            <a:ext cx="8229600" cy="5500688"/>
          </a:xfrm>
        </p:spPr>
        <p:txBody>
          <a:bodyPr/>
          <a:lstStyle/>
          <a:p>
            <a:pPr eaLnBrk="1" hangingPunct="1"/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are three types of muscle tissues:</a:t>
            </a:r>
          </a:p>
          <a:p>
            <a:pPr lvl="1" eaLnBrk="1" hangingPunct="1"/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Skeletal muscle: attached to the bones of the skeleton. 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they contract movement of joints occurs. Under voluntary (conscious) control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lvl="1" eaLnBrk="1" hangingPunct="1"/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Smooth (involuntary) muscle: this surrounds many internal organs, such as the stomach and intestines, and forms part of the lining of arteries and arterioles.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the intestinal muscles contract the contents of the alimentary canal are pushed along.  They are under involuntary (not conscious) control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lvl="1" eaLnBrk="1" hangingPunct="1"/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Cardiac muscle: this is the muscle of the heart. </a:t>
            </a:r>
            <a:r>
              <a:rPr lang="en-AU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it contracts it reduces the volume of the chambers of the heart and pushes blood out of the heart</a:t>
            </a:r>
            <a:r>
              <a:rPr lang="en-A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This is also under involuntary (not conscious) control.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69A011B-740C-4DAF-8CD8-E076EF46769E}"/>
                  </a:ext>
                </a:extLst>
              </p14:cNvPr>
              <p14:cNvContentPartPr/>
              <p14:nvPr/>
            </p14:nvContentPartPr>
            <p14:xfrm>
              <a:off x="302400" y="1842480"/>
              <a:ext cx="1756800" cy="42627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69A011B-740C-4DAF-8CD8-E076EF46769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3040" y="1833120"/>
                <a:ext cx="1775520" cy="428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114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Muscle has the properties of: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981200" y="1071563"/>
            <a:ext cx="8229600" cy="5054600"/>
          </a:xfrm>
        </p:spPr>
        <p:txBody>
          <a:bodyPr>
            <a:normAutofit/>
          </a:bodyPr>
          <a:lstStyle/>
          <a:p>
            <a:pPr marL="514350" indent="-514350">
              <a:buFont typeface="Arial" charset="0"/>
              <a:buAutoNum type="arabicPeriod"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Contraction (or shortening): When muscles contract they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reduce the distance between the parts they are connected 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to, or they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decrease the volume of the space 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they surround.</a:t>
            </a:r>
          </a:p>
          <a:p>
            <a:pPr marL="514350" indent="-514350">
              <a:buFont typeface="Arial" charset="0"/>
              <a:buAutoNum type="arabicPeriod"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Extensibility (stretch): The muscle can be stretched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past their resting length when relaxed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marL="514350" indent="-514350">
              <a:buFont typeface="Arial" charset="0"/>
              <a:buAutoNum type="arabicPeriod"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Elasticity: This means that the muscle can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to the original length 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after being stretched.</a:t>
            </a:r>
          </a:p>
          <a:p>
            <a:pPr marL="514350" indent="-514350">
              <a:buNone/>
            </a:pPr>
            <a:endParaRPr lang="en-A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14350" indent="-514350">
              <a:buFont typeface="Arial" charset="0"/>
              <a:buAutoNum type="arabicPeriod"/>
            </a:pPr>
            <a:endParaRPr lang="en-A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08195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428625"/>
            <a:ext cx="8229600" cy="857250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Macroscopic structure of muscle</a:t>
            </a:r>
            <a:b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A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 descr="Figure 14.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68760"/>
            <a:ext cx="9144000" cy="54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152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296862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981200" y="785813"/>
            <a:ext cx="8229600" cy="5340350"/>
          </a:xfrm>
        </p:spPr>
        <p:txBody>
          <a:bodyPr rtlCol="0">
            <a:normAutofit lnSpcReduction="10000"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Muscles are connected to the bones </a:t>
            </a:r>
            <a:r>
              <a:rPr lang="en-AU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fibrous, inelastic connective tissue </a:t>
            </a: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called tendons.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end of a muscle </a:t>
            </a:r>
            <a:r>
              <a:rPr lang="en-AU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fixed to a stationary bone </a:t>
            </a: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called the origin.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end of the muscle </a:t>
            </a:r>
            <a:r>
              <a:rPr lang="en-AU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fixed to the movable bone </a:t>
            </a: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called the insertion.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fleshy part in the middle of the </a:t>
            </a:r>
            <a:r>
              <a:rPr lang="en-AU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muscle is called the belly</a:t>
            </a: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example the scapula doesn’t move when the elbow is flexed.  </a:t>
            </a:r>
            <a:r>
              <a:rPr lang="en-AU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origin of the biceps is here</a:t>
            </a: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 The radius does move when the elbow is flexed.  </a:t>
            </a:r>
            <a:r>
              <a:rPr lang="en-AU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insertion of the biceps is here</a:t>
            </a:r>
            <a:r>
              <a:rPr lang="en-A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52911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gure 14.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1" y="-9327"/>
            <a:ext cx="7907603" cy="68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447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2136775" y="228600"/>
            <a:ext cx="8153400" cy="990600"/>
          </a:xfrm>
        </p:spPr>
        <p:txBody>
          <a:bodyPr/>
          <a:lstStyle/>
          <a:p>
            <a:pPr eaLnBrk="1" hangingPunct="1"/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Antagonistic muscles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136775" y="1600200"/>
            <a:ext cx="8153400" cy="4495800"/>
          </a:xfrm>
        </p:spPr>
        <p:txBody>
          <a:bodyPr>
            <a:normAutofit/>
          </a:bodyPr>
          <a:lstStyle/>
          <a:p>
            <a:pPr eaLnBrk="1" hangingPunct="1">
              <a:buFont typeface="Arial" charset="0"/>
              <a:buChar char="•"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Since muscles can only contract they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 pull bones together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but they cannot push them apart.</a:t>
            </a:r>
          </a:p>
          <a:p>
            <a:pPr eaLnBrk="1" hangingPunct="1">
              <a:buFont typeface="Arial" charset="0"/>
              <a:buChar char="•"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means that if muscles contract to pull a bone in one direction there must be another muscle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pull the bone in the opposite 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direction.</a:t>
            </a:r>
          </a:p>
          <a:p>
            <a:pPr eaLnBrk="1" hangingPunct="1">
              <a:buFont typeface="Arial" charset="0"/>
              <a:buChar char="•"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Skeletal muscles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are grouped in pairs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so that this can occur.</a:t>
            </a:r>
          </a:p>
        </p:txBody>
      </p:sp>
    </p:spTree>
    <p:extLst>
      <p:ext uri="{BB962C8B-B14F-4D97-AF65-F5344CB8AC3E}">
        <p14:creationId xmlns:p14="http://schemas.microsoft.com/office/powerpoint/2010/main" val="414900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46037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981200" y="642939"/>
            <a:ext cx="8229600" cy="5483225"/>
          </a:xfrm>
        </p:spPr>
        <p:txBody>
          <a:bodyPr rtlCol="0">
            <a:normAutofit fontScale="85000" lnSpcReduction="20000"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biceps is attached to the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scapula at one end, and the radius 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 the other end.  It can be seen at the front of the upper arm.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triceps is attached to the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scapula and humerus at one end, and the ulna at the other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It can be seen at the back of the upper arm.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These two muscles work as an antagonistic pair to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 and extend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the elbow.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the biceps contracts the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triceps relaxes 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the elbow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bends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the triceps contracts the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bicep relaxes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and the elbow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straightens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muscle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that causes the action 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called the agonist, or prime mover.  The </a:t>
            </a:r>
            <a:r>
              <a:rPr lang="en-AU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muscle that yields to this action 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called the antagonist.</a:t>
            </a:r>
          </a:p>
        </p:txBody>
      </p:sp>
    </p:spTree>
    <p:extLst>
      <p:ext uri="{BB962C8B-B14F-4D97-AF65-F5344CB8AC3E}">
        <p14:creationId xmlns:p14="http://schemas.microsoft.com/office/powerpoint/2010/main" val="896510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296862"/>
          </a:xfrm>
        </p:spPr>
        <p:txBody>
          <a:bodyPr>
            <a:normAutofit fontScale="90000"/>
          </a:bodyPr>
          <a:lstStyle/>
          <a:p>
            <a:pPr>
              <a:defRPr/>
            </a:pPr>
            <a:endParaRPr lang="en-AU"/>
          </a:p>
        </p:txBody>
      </p:sp>
      <p:sp>
        <p:nvSpPr>
          <p:cNvPr id="10243" name="Content Placeholder 2"/>
          <p:cNvSpPr>
            <a:spLocks noGrp="1"/>
          </p:cNvSpPr>
          <p:nvPr>
            <p:ph sz="quarter" idx="1"/>
          </p:nvPr>
        </p:nvSpPr>
        <p:spPr>
          <a:xfrm>
            <a:off x="1981200" y="785813"/>
            <a:ext cx="8229600" cy="5340350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 well as agonists and antagonists joints require a </a:t>
            </a:r>
            <a:r>
              <a:rPr lang="en-AU" sz="2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synergist and/or fixator</a:t>
            </a: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>
              <a:defRPr/>
            </a:pP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Synergists are muscles that help </a:t>
            </a:r>
            <a:r>
              <a:rPr lang="en-AU" sz="2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steady a joint</a:t>
            </a: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during a particular movement.</a:t>
            </a:r>
          </a:p>
          <a:p>
            <a:pPr>
              <a:defRPr/>
            </a:pP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example </a:t>
            </a:r>
            <a:r>
              <a:rPr lang="en-AU" sz="2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bending or straightening the</a:t>
            </a:r>
          </a:p>
          <a:p>
            <a:pPr>
              <a:buNone/>
              <a:defRPr/>
            </a:pP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 </a:t>
            </a:r>
            <a:r>
              <a:rPr lang="en-AU" sz="2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arm the </a:t>
            </a: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brachioradialis helps to steady the </a:t>
            </a:r>
          </a:p>
          <a:p>
            <a:pPr>
              <a:buNone/>
              <a:defRPr/>
            </a:pP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movement.</a:t>
            </a:r>
          </a:p>
          <a:p>
            <a:pPr>
              <a:defRPr/>
            </a:pPr>
            <a:r>
              <a:rPr lang="en-AU" sz="2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Fixators</a:t>
            </a: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are muscles that </a:t>
            </a:r>
            <a:r>
              <a:rPr lang="en-AU" sz="2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immobilise a joint </a:t>
            </a: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during a particular movement.</a:t>
            </a:r>
          </a:p>
          <a:p>
            <a:pPr>
              <a:defRPr/>
            </a:pP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example when </a:t>
            </a:r>
            <a:r>
              <a:rPr lang="en-AU" sz="2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 clench your fists your wrist would flex,</a:t>
            </a:r>
            <a:r>
              <a:rPr lang="en-AU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if it were not for fixators which kept the wrist immobilised during the clenching.</a:t>
            </a:r>
          </a:p>
        </p:txBody>
      </p:sp>
      <p:pic>
        <p:nvPicPr>
          <p:cNvPr id="17412" name="Picture 5"/>
          <p:cNvPicPr>
            <a:picLocks noGrp="1"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82647" y="2002533"/>
            <a:ext cx="1101725" cy="14509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3" name="Rectangle 7"/>
          <p:cNvSpPr>
            <a:spLocks noChangeArrowheads="1"/>
          </p:cNvSpPr>
          <p:nvPr/>
        </p:nvSpPr>
        <p:spPr bwMode="auto">
          <a:xfrm>
            <a:off x="8904313" y="3501009"/>
            <a:ext cx="167253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AU" sz="600" dirty="0"/>
              <a:t>http://</a:t>
            </a:r>
            <a:r>
              <a:rPr lang="en-AU" sz="600" dirty="0" err="1"/>
              <a:t>www.teachpe.com</a:t>
            </a:r>
            <a:r>
              <a:rPr lang="en-AU" sz="600" dirty="0"/>
              <a:t>/anatomy/muscles/</a:t>
            </a:r>
            <a:r>
              <a:rPr lang="en-AU" sz="600" dirty="0" err="1"/>
              <a:t>brachioradialis.php</a:t>
            </a:r>
            <a:endParaRPr lang="en-AU" sz="600" dirty="0"/>
          </a:p>
        </p:txBody>
      </p:sp>
    </p:spTree>
    <p:extLst>
      <p:ext uri="{BB962C8B-B14F-4D97-AF65-F5344CB8AC3E}">
        <p14:creationId xmlns:p14="http://schemas.microsoft.com/office/powerpoint/2010/main" val="475860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  <p:bldP spid="17413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46</TotalTime>
  <Words>1009</Words>
  <Application>Microsoft Office PowerPoint</Application>
  <PresentationFormat>Widescreen</PresentationFormat>
  <Paragraphs>66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Tw Cen MT</vt:lpstr>
      <vt:lpstr>Wingdings</vt:lpstr>
      <vt:lpstr>Wingdings 2</vt:lpstr>
      <vt:lpstr>Median</vt:lpstr>
      <vt:lpstr>CHAPTER 11 – MUSCULOSKELETAL SYSTEM Muscles</vt:lpstr>
      <vt:lpstr>Types of muscles</vt:lpstr>
      <vt:lpstr>Muscle has the properties of:</vt:lpstr>
      <vt:lpstr>Macroscopic structure of muscle </vt:lpstr>
      <vt:lpstr>PowerPoint Presentation</vt:lpstr>
      <vt:lpstr>PowerPoint Presentation</vt:lpstr>
      <vt:lpstr>Antagonistic muscles</vt:lpstr>
      <vt:lpstr>PowerPoint Presentation</vt:lpstr>
      <vt:lpstr>PowerPoint Presentation</vt:lpstr>
      <vt:lpstr>Structure of skeletal muscle</vt:lpstr>
      <vt:lpstr>PowerPoint Presentation</vt:lpstr>
      <vt:lpstr>PowerPoint Presentation</vt:lpstr>
      <vt:lpstr>PowerPoint Presentation</vt:lpstr>
      <vt:lpstr>Structure of myofibrils (microscopic structure of muscles)</vt:lpstr>
      <vt:lpstr>Striated (skeletal) muscle</vt:lpstr>
      <vt:lpstr>PowerPoint Presentation</vt:lpstr>
      <vt:lpstr>Sliding filament model</vt:lpstr>
      <vt:lpstr>PowerPoint Presentation</vt:lpstr>
    </vt:vector>
  </TitlesOfParts>
  <Company>KENNEDY BAPTIST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14 – WORKING Muscles</dc:title>
  <dc:creator>Gregory Munyard</dc:creator>
  <cp:lastModifiedBy>Greg Munyard</cp:lastModifiedBy>
  <cp:revision>4</cp:revision>
  <dcterms:created xsi:type="dcterms:W3CDTF">2015-06-19T07:31:38Z</dcterms:created>
  <dcterms:modified xsi:type="dcterms:W3CDTF">2019-05-09T07:13:03Z</dcterms:modified>
</cp:coreProperties>
</file>

<file path=docProps/thumbnail.jpeg>
</file>